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4"/>
  </p:sldMasterIdLst>
  <p:notesMasterIdLst>
    <p:notesMasterId r:id="rId44"/>
  </p:notesMasterIdLst>
  <p:sldIdLst>
    <p:sldId id="306" r:id="rId5"/>
    <p:sldId id="307" r:id="rId6"/>
    <p:sldId id="308" r:id="rId7"/>
    <p:sldId id="337" r:id="rId8"/>
    <p:sldId id="294" r:id="rId9"/>
    <p:sldId id="338" r:id="rId10"/>
    <p:sldId id="330" r:id="rId11"/>
    <p:sldId id="334" r:id="rId12"/>
    <p:sldId id="331" r:id="rId13"/>
    <p:sldId id="332" r:id="rId14"/>
    <p:sldId id="336" r:id="rId15"/>
    <p:sldId id="339" r:id="rId16"/>
    <p:sldId id="326" r:id="rId17"/>
    <p:sldId id="327" r:id="rId18"/>
    <p:sldId id="328" r:id="rId19"/>
    <p:sldId id="329" r:id="rId20"/>
    <p:sldId id="342" r:id="rId21"/>
    <p:sldId id="321" r:id="rId22"/>
    <p:sldId id="304" r:id="rId23"/>
    <p:sldId id="356" r:id="rId24"/>
    <p:sldId id="350" r:id="rId25"/>
    <p:sldId id="351" r:id="rId26"/>
    <p:sldId id="357" r:id="rId27"/>
    <p:sldId id="352" r:id="rId28"/>
    <p:sldId id="358" r:id="rId29"/>
    <p:sldId id="353" r:id="rId30"/>
    <p:sldId id="344" r:id="rId31"/>
    <p:sldId id="348" r:id="rId32"/>
    <p:sldId id="349" r:id="rId33"/>
    <p:sldId id="347" r:id="rId34"/>
    <p:sldId id="346" r:id="rId35"/>
    <p:sldId id="359" r:id="rId36"/>
    <p:sldId id="312" r:id="rId37"/>
    <p:sldId id="355" r:id="rId38"/>
    <p:sldId id="325" r:id="rId39"/>
    <p:sldId id="324" r:id="rId40"/>
    <p:sldId id="295" r:id="rId41"/>
    <p:sldId id="340" r:id="rId42"/>
    <p:sldId id="31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88701" autoAdjust="0"/>
  </p:normalViewPr>
  <p:slideViewPr>
    <p:cSldViewPr snapToGrid="0">
      <p:cViewPr varScale="1">
        <p:scale>
          <a:sx n="137" d="100"/>
          <a:sy n="137" d="100"/>
        </p:scale>
        <p:origin x="1624" y="20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1998B-0179-43A2-86FC-C6C574D981EF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83895B7-6EB0-445F-BE1A-8CBF067AEC96}">
      <dgm:prSet/>
      <dgm:spPr/>
      <dgm:t>
        <a:bodyPr/>
        <a:lstStyle/>
        <a:p>
          <a:r>
            <a:rPr lang="en-US"/>
            <a:t>Your Cash Works for You</a:t>
          </a:r>
        </a:p>
      </dgm:t>
    </dgm:pt>
    <dgm:pt modelId="{AA197DAD-E8D5-45F6-B3F2-1984B55B43BC}" type="parTrans" cxnId="{B9DBF995-ACB9-464B-BF3F-333DD1E4106C}">
      <dgm:prSet/>
      <dgm:spPr/>
      <dgm:t>
        <a:bodyPr/>
        <a:lstStyle/>
        <a:p>
          <a:endParaRPr lang="en-US"/>
        </a:p>
      </dgm:t>
    </dgm:pt>
    <dgm:pt modelId="{F57D37D4-8B13-48D9-A7EC-682CEF67F96C}" type="sibTrans" cxnId="{B9DBF995-ACB9-464B-BF3F-333DD1E4106C}">
      <dgm:prSet/>
      <dgm:spPr/>
      <dgm:t>
        <a:bodyPr/>
        <a:lstStyle/>
        <a:p>
          <a:endParaRPr lang="en-US"/>
        </a:p>
      </dgm:t>
    </dgm:pt>
    <dgm:pt modelId="{64F8863F-B950-4D47-850A-90FAB38AC24E}">
      <dgm:prSet/>
      <dgm:spPr/>
      <dgm:t>
        <a:bodyPr/>
        <a:lstStyle/>
        <a:p>
          <a:r>
            <a:rPr lang="en-US"/>
            <a:t>Growth</a:t>
          </a:r>
        </a:p>
      </dgm:t>
    </dgm:pt>
    <dgm:pt modelId="{B00BA22E-33BB-4786-A254-02C120454DA8}" type="parTrans" cxnId="{EFC38D89-103D-48E5-A925-72ABEA28D5B0}">
      <dgm:prSet/>
      <dgm:spPr/>
      <dgm:t>
        <a:bodyPr/>
        <a:lstStyle/>
        <a:p>
          <a:endParaRPr lang="en-US"/>
        </a:p>
      </dgm:t>
    </dgm:pt>
    <dgm:pt modelId="{DCD533B6-6C1B-4F4D-A72F-11126017953F}" type="sibTrans" cxnId="{EFC38D89-103D-48E5-A925-72ABEA28D5B0}">
      <dgm:prSet/>
      <dgm:spPr/>
      <dgm:t>
        <a:bodyPr/>
        <a:lstStyle/>
        <a:p>
          <a:endParaRPr lang="en-US"/>
        </a:p>
      </dgm:t>
    </dgm:pt>
    <dgm:pt modelId="{013CA691-3EC9-464B-90BD-ACD783A96030}">
      <dgm:prSet/>
      <dgm:spPr/>
      <dgm:t>
        <a:bodyPr/>
        <a:lstStyle/>
        <a:p>
          <a:r>
            <a:rPr lang="en-US" dirty="0"/>
            <a:t>Fixed Costs but Rental Growth</a:t>
          </a:r>
        </a:p>
      </dgm:t>
    </dgm:pt>
    <dgm:pt modelId="{620B20AD-E390-4965-8F03-A7C947DAA523}" type="parTrans" cxnId="{209DD146-48EC-4810-B35B-04CAD2AE82B9}">
      <dgm:prSet/>
      <dgm:spPr/>
      <dgm:t>
        <a:bodyPr/>
        <a:lstStyle/>
        <a:p>
          <a:endParaRPr lang="en-US"/>
        </a:p>
      </dgm:t>
    </dgm:pt>
    <dgm:pt modelId="{8B86C698-7551-4593-9EAA-FA54DF9E45FF}" type="sibTrans" cxnId="{209DD146-48EC-4810-B35B-04CAD2AE82B9}">
      <dgm:prSet/>
      <dgm:spPr/>
      <dgm:t>
        <a:bodyPr/>
        <a:lstStyle/>
        <a:p>
          <a:endParaRPr lang="en-US"/>
        </a:p>
      </dgm:t>
    </dgm:pt>
    <dgm:pt modelId="{55C36173-F751-4F5C-8666-F1CCA0E5FD90}">
      <dgm:prSet/>
      <dgm:spPr/>
      <dgm:t>
        <a:bodyPr/>
        <a:lstStyle/>
        <a:p>
          <a:r>
            <a:rPr lang="en-US" dirty="0"/>
            <a:t>Bonuses</a:t>
          </a:r>
        </a:p>
      </dgm:t>
    </dgm:pt>
    <dgm:pt modelId="{900B436D-D0A4-4068-B067-986BD5C7AB4E}" type="parTrans" cxnId="{2230325D-4781-4AE4-904D-B2DE1B7128B8}">
      <dgm:prSet/>
      <dgm:spPr/>
      <dgm:t>
        <a:bodyPr/>
        <a:lstStyle/>
        <a:p>
          <a:endParaRPr lang="en-US"/>
        </a:p>
      </dgm:t>
    </dgm:pt>
    <dgm:pt modelId="{BB22837F-2822-43E7-BA2D-DBF898273C1F}" type="sibTrans" cxnId="{2230325D-4781-4AE4-904D-B2DE1B7128B8}">
      <dgm:prSet/>
      <dgm:spPr/>
      <dgm:t>
        <a:bodyPr/>
        <a:lstStyle/>
        <a:p>
          <a:endParaRPr lang="en-US"/>
        </a:p>
      </dgm:t>
    </dgm:pt>
    <dgm:pt modelId="{025DD926-C715-4364-9013-9A1B08137837}">
      <dgm:prSet/>
      <dgm:spPr/>
      <dgm:t>
        <a:bodyPr/>
        <a:lstStyle/>
        <a:p>
          <a:r>
            <a:rPr lang="en-US"/>
            <a:t>Principle Pay Down</a:t>
          </a:r>
        </a:p>
      </dgm:t>
    </dgm:pt>
    <dgm:pt modelId="{0B7823C5-5B92-4BC1-8AEE-E545745A0B75}" type="parTrans" cxnId="{1DB78D50-631D-40CA-9B3F-91D6A188894A}">
      <dgm:prSet/>
      <dgm:spPr/>
      <dgm:t>
        <a:bodyPr/>
        <a:lstStyle/>
        <a:p>
          <a:endParaRPr lang="en-US"/>
        </a:p>
      </dgm:t>
    </dgm:pt>
    <dgm:pt modelId="{1F9C9D6C-F3C1-4E42-A4CF-7547213CE94A}" type="sibTrans" cxnId="{1DB78D50-631D-40CA-9B3F-91D6A188894A}">
      <dgm:prSet/>
      <dgm:spPr/>
      <dgm:t>
        <a:bodyPr/>
        <a:lstStyle/>
        <a:p>
          <a:endParaRPr lang="en-US"/>
        </a:p>
      </dgm:t>
    </dgm:pt>
    <dgm:pt modelId="{760CC0CF-4E3A-473B-864B-F80F1A0E28A9}">
      <dgm:prSet/>
      <dgm:spPr/>
      <dgm:t>
        <a:bodyPr/>
        <a:lstStyle/>
        <a:p>
          <a:r>
            <a:rPr lang="en-US"/>
            <a:t>Appreciation</a:t>
          </a:r>
        </a:p>
      </dgm:t>
    </dgm:pt>
    <dgm:pt modelId="{EBA46BE2-CFD2-4DE3-AA49-8E64C473484B}" type="parTrans" cxnId="{8D2FFF12-FC7F-47A4-80B3-02589932351B}">
      <dgm:prSet/>
      <dgm:spPr/>
      <dgm:t>
        <a:bodyPr/>
        <a:lstStyle/>
        <a:p>
          <a:endParaRPr lang="en-US"/>
        </a:p>
      </dgm:t>
    </dgm:pt>
    <dgm:pt modelId="{337DD0D7-1A89-4389-9216-01A8E11316B1}" type="sibTrans" cxnId="{8D2FFF12-FC7F-47A4-80B3-02589932351B}">
      <dgm:prSet/>
      <dgm:spPr/>
      <dgm:t>
        <a:bodyPr/>
        <a:lstStyle/>
        <a:p>
          <a:endParaRPr lang="en-US"/>
        </a:p>
      </dgm:t>
    </dgm:pt>
    <dgm:pt modelId="{6F612C3E-27C2-7046-AE47-10A6415AEA1F}" type="pres">
      <dgm:prSet presAssocID="{91B1998B-0179-43A2-86FC-C6C574D981E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5047DD-6A8A-AB42-A94B-8B096DCAE1E6}" type="pres">
      <dgm:prSet presAssocID="{F83895B7-6EB0-445F-BE1A-8CBF067AEC96}" presName="root" presStyleCnt="0"/>
      <dgm:spPr/>
    </dgm:pt>
    <dgm:pt modelId="{C2C1307C-ED78-064D-8046-883649AA7CFE}" type="pres">
      <dgm:prSet presAssocID="{F83895B7-6EB0-445F-BE1A-8CBF067AEC96}" presName="rootComposite" presStyleCnt="0"/>
      <dgm:spPr/>
    </dgm:pt>
    <dgm:pt modelId="{9A4D12AB-6490-DF4F-8FC0-10E995A049FA}" type="pres">
      <dgm:prSet presAssocID="{F83895B7-6EB0-445F-BE1A-8CBF067AEC96}" presName="rootText" presStyleLbl="node1" presStyleIdx="0" presStyleCnt="3"/>
      <dgm:spPr/>
    </dgm:pt>
    <dgm:pt modelId="{F97780F1-C0AC-D94A-A6B5-B0F01769019F}" type="pres">
      <dgm:prSet presAssocID="{F83895B7-6EB0-445F-BE1A-8CBF067AEC96}" presName="rootConnector" presStyleLbl="node1" presStyleIdx="0" presStyleCnt="3"/>
      <dgm:spPr/>
    </dgm:pt>
    <dgm:pt modelId="{227E0B65-4BA0-7147-8932-BC3027F74981}" type="pres">
      <dgm:prSet presAssocID="{F83895B7-6EB0-445F-BE1A-8CBF067AEC96}" presName="childShape" presStyleCnt="0"/>
      <dgm:spPr/>
    </dgm:pt>
    <dgm:pt modelId="{61067D25-F77C-2840-9C7B-1587E06A2F52}" type="pres">
      <dgm:prSet presAssocID="{64F8863F-B950-4D47-850A-90FAB38AC24E}" presName="root" presStyleCnt="0"/>
      <dgm:spPr/>
    </dgm:pt>
    <dgm:pt modelId="{673BF2E8-5AFE-C347-8246-62EF7B3443A4}" type="pres">
      <dgm:prSet presAssocID="{64F8863F-B950-4D47-850A-90FAB38AC24E}" presName="rootComposite" presStyleCnt="0"/>
      <dgm:spPr/>
    </dgm:pt>
    <dgm:pt modelId="{80A983B2-C239-AE4C-8DC0-873FF02A3459}" type="pres">
      <dgm:prSet presAssocID="{64F8863F-B950-4D47-850A-90FAB38AC24E}" presName="rootText" presStyleLbl="node1" presStyleIdx="1" presStyleCnt="3"/>
      <dgm:spPr/>
    </dgm:pt>
    <dgm:pt modelId="{BD0E3E36-0A4D-104A-A9FE-80BBE535D55B}" type="pres">
      <dgm:prSet presAssocID="{64F8863F-B950-4D47-850A-90FAB38AC24E}" presName="rootConnector" presStyleLbl="node1" presStyleIdx="1" presStyleCnt="3"/>
      <dgm:spPr/>
    </dgm:pt>
    <dgm:pt modelId="{6079321B-BC21-F046-AF2E-860DEB682D48}" type="pres">
      <dgm:prSet presAssocID="{64F8863F-B950-4D47-850A-90FAB38AC24E}" presName="childShape" presStyleCnt="0"/>
      <dgm:spPr/>
    </dgm:pt>
    <dgm:pt modelId="{A53FA0D8-4809-AA40-9857-2E0F78D38D13}" type="pres">
      <dgm:prSet presAssocID="{620B20AD-E390-4965-8F03-A7C947DAA523}" presName="Name13" presStyleLbl="parChTrans1D2" presStyleIdx="0" presStyleCnt="3"/>
      <dgm:spPr/>
    </dgm:pt>
    <dgm:pt modelId="{517BD6CD-2ED7-F247-B487-EE25CA66BD50}" type="pres">
      <dgm:prSet presAssocID="{013CA691-3EC9-464B-90BD-ACD783A96030}" presName="childText" presStyleLbl="bgAcc1" presStyleIdx="0" presStyleCnt="3">
        <dgm:presLayoutVars>
          <dgm:bulletEnabled val="1"/>
        </dgm:presLayoutVars>
      </dgm:prSet>
      <dgm:spPr/>
    </dgm:pt>
    <dgm:pt modelId="{ABA5542C-4842-D242-8BB8-A31A83372B01}" type="pres">
      <dgm:prSet presAssocID="{55C36173-F751-4F5C-8666-F1CCA0E5FD90}" presName="root" presStyleCnt="0"/>
      <dgm:spPr/>
    </dgm:pt>
    <dgm:pt modelId="{E1A57958-8580-F341-8FAD-B2E36CC92D56}" type="pres">
      <dgm:prSet presAssocID="{55C36173-F751-4F5C-8666-F1CCA0E5FD90}" presName="rootComposite" presStyleCnt="0"/>
      <dgm:spPr/>
    </dgm:pt>
    <dgm:pt modelId="{8D2BD6FE-4683-1946-8B15-3100379DAC22}" type="pres">
      <dgm:prSet presAssocID="{55C36173-F751-4F5C-8666-F1CCA0E5FD90}" presName="rootText" presStyleLbl="node1" presStyleIdx="2" presStyleCnt="3"/>
      <dgm:spPr/>
    </dgm:pt>
    <dgm:pt modelId="{4E06FCD6-0973-314A-9F29-31C145244BAF}" type="pres">
      <dgm:prSet presAssocID="{55C36173-F751-4F5C-8666-F1CCA0E5FD90}" presName="rootConnector" presStyleLbl="node1" presStyleIdx="2" presStyleCnt="3"/>
      <dgm:spPr/>
    </dgm:pt>
    <dgm:pt modelId="{A49B311A-BD6F-AE40-B947-CDFAFEB6FEBF}" type="pres">
      <dgm:prSet presAssocID="{55C36173-F751-4F5C-8666-F1CCA0E5FD90}" presName="childShape" presStyleCnt="0"/>
      <dgm:spPr/>
    </dgm:pt>
    <dgm:pt modelId="{52EBE00D-A9B8-7648-A28E-220CA6E78E80}" type="pres">
      <dgm:prSet presAssocID="{0B7823C5-5B92-4BC1-8AEE-E545745A0B75}" presName="Name13" presStyleLbl="parChTrans1D2" presStyleIdx="1" presStyleCnt="3"/>
      <dgm:spPr/>
    </dgm:pt>
    <dgm:pt modelId="{DDC2A134-C12B-A441-917E-0C456C6D3CAB}" type="pres">
      <dgm:prSet presAssocID="{025DD926-C715-4364-9013-9A1B08137837}" presName="childText" presStyleLbl="bgAcc1" presStyleIdx="1" presStyleCnt="3">
        <dgm:presLayoutVars>
          <dgm:bulletEnabled val="1"/>
        </dgm:presLayoutVars>
      </dgm:prSet>
      <dgm:spPr/>
    </dgm:pt>
    <dgm:pt modelId="{698B777F-191F-0B46-B348-6981DCD8FF9D}" type="pres">
      <dgm:prSet presAssocID="{EBA46BE2-CFD2-4DE3-AA49-8E64C473484B}" presName="Name13" presStyleLbl="parChTrans1D2" presStyleIdx="2" presStyleCnt="3"/>
      <dgm:spPr/>
    </dgm:pt>
    <dgm:pt modelId="{7CB18D78-31B8-CB4F-8C95-46EDA654E995}" type="pres">
      <dgm:prSet presAssocID="{760CC0CF-4E3A-473B-864B-F80F1A0E28A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4AB1CF11-0369-024E-A831-DFAB6515B2C5}" type="presOf" srcId="{760CC0CF-4E3A-473B-864B-F80F1A0E28A9}" destId="{7CB18D78-31B8-CB4F-8C95-46EDA654E995}" srcOrd="0" destOrd="0" presId="urn:microsoft.com/office/officeart/2005/8/layout/hierarchy3"/>
    <dgm:cxn modelId="{8D2FFF12-FC7F-47A4-80B3-02589932351B}" srcId="{55C36173-F751-4F5C-8666-F1CCA0E5FD90}" destId="{760CC0CF-4E3A-473B-864B-F80F1A0E28A9}" srcOrd="1" destOrd="0" parTransId="{EBA46BE2-CFD2-4DE3-AA49-8E64C473484B}" sibTransId="{337DD0D7-1A89-4389-9216-01A8E11316B1}"/>
    <dgm:cxn modelId="{D0B9BB1E-34A0-2F48-90E9-CDB9415D4A99}" type="presOf" srcId="{EBA46BE2-CFD2-4DE3-AA49-8E64C473484B}" destId="{698B777F-191F-0B46-B348-6981DCD8FF9D}" srcOrd="0" destOrd="0" presId="urn:microsoft.com/office/officeart/2005/8/layout/hierarchy3"/>
    <dgm:cxn modelId="{07C5F326-65D2-394C-A37A-D801E62218F0}" type="presOf" srcId="{620B20AD-E390-4965-8F03-A7C947DAA523}" destId="{A53FA0D8-4809-AA40-9857-2E0F78D38D13}" srcOrd="0" destOrd="0" presId="urn:microsoft.com/office/officeart/2005/8/layout/hierarchy3"/>
    <dgm:cxn modelId="{8A53F033-EE67-9340-9775-6E093D60254A}" type="presOf" srcId="{64F8863F-B950-4D47-850A-90FAB38AC24E}" destId="{80A983B2-C239-AE4C-8DC0-873FF02A3459}" srcOrd="0" destOrd="0" presId="urn:microsoft.com/office/officeart/2005/8/layout/hierarchy3"/>
    <dgm:cxn modelId="{209DD146-48EC-4810-B35B-04CAD2AE82B9}" srcId="{64F8863F-B950-4D47-850A-90FAB38AC24E}" destId="{013CA691-3EC9-464B-90BD-ACD783A96030}" srcOrd="0" destOrd="0" parTransId="{620B20AD-E390-4965-8F03-A7C947DAA523}" sibTransId="{8B86C698-7551-4593-9EAA-FA54DF9E45FF}"/>
    <dgm:cxn modelId="{1DB78D50-631D-40CA-9B3F-91D6A188894A}" srcId="{55C36173-F751-4F5C-8666-F1CCA0E5FD90}" destId="{025DD926-C715-4364-9013-9A1B08137837}" srcOrd="0" destOrd="0" parTransId="{0B7823C5-5B92-4BC1-8AEE-E545745A0B75}" sibTransId="{1F9C9D6C-F3C1-4E42-A4CF-7547213CE94A}"/>
    <dgm:cxn modelId="{03129A5A-2499-1841-B97F-E503791B3666}" type="presOf" srcId="{F83895B7-6EB0-445F-BE1A-8CBF067AEC96}" destId="{9A4D12AB-6490-DF4F-8FC0-10E995A049FA}" srcOrd="0" destOrd="0" presId="urn:microsoft.com/office/officeart/2005/8/layout/hierarchy3"/>
    <dgm:cxn modelId="{2230325D-4781-4AE4-904D-B2DE1B7128B8}" srcId="{91B1998B-0179-43A2-86FC-C6C574D981EF}" destId="{55C36173-F751-4F5C-8666-F1CCA0E5FD90}" srcOrd="2" destOrd="0" parTransId="{900B436D-D0A4-4068-B067-986BD5C7AB4E}" sibTransId="{BB22837F-2822-43E7-BA2D-DBF898273C1F}"/>
    <dgm:cxn modelId="{F5563973-16FA-414D-940F-F746494ACD65}" type="presOf" srcId="{0B7823C5-5B92-4BC1-8AEE-E545745A0B75}" destId="{52EBE00D-A9B8-7648-A28E-220CA6E78E80}" srcOrd="0" destOrd="0" presId="urn:microsoft.com/office/officeart/2005/8/layout/hierarchy3"/>
    <dgm:cxn modelId="{C0F70E7B-4AA7-B747-8974-27C99B6497D5}" type="presOf" srcId="{013CA691-3EC9-464B-90BD-ACD783A96030}" destId="{517BD6CD-2ED7-F247-B487-EE25CA66BD50}" srcOrd="0" destOrd="0" presId="urn:microsoft.com/office/officeart/2005/8/layout/hierarchy3"/>
    <dgm:cxn modelId="{9D8EDB84-1CCC-7746-B340-CB0358E20ADC}" type="presOf" srcId="{025DD926-C715-4364-9013-9A1B08137837}" destId="{DDC2A134-C12B-A441-917E-0C456C6D3CAB}" srcOrd="0" destOrd="0" presId="urn:microsoft.com/office/officeart/2005/8/layout/hierarchy3"/>
    <dgm:cxn modelId="{EFC38D89-103D-48E5-A925-72ABEA28D5B0}" srcId="{91B1998B-0179-43A2-86FC-C6C574D981EF}" destId="{64F8863F-B950-4D47-850A-90FAB38AC24E}" srcOrd="1" destOrd="0" parTransId="{B00BA22E-33BB-4786-A254-02C120454DA8}" sibTransId="{DCD533B6-6C1B-4F4D-A72F-11126017953F}"/>
    <dgm:cxn modelId="{D53DB88F-2FAB-384B-9A98-48C50781A034}" type="presOf" srcId="{55C36173-F751-4F5C-8666-F1CCA0E5FD90}" destId="{4E06FCD6-0973-314A-9F29-31C145244BAF}" srcOrd="1" destOrd="0" presId="urn:microsoft.com/office/officeart/2005/8/layout/hierarchy3"/>
    <dgm:cxn modelId="{B9DBF995-ACB9-464B-BF3F-333DD1E4106C}" srcId="{91B1998B-0179-43A2-86FC-C6C574D981EF}" destId="{F83895B7-6EB0-445F-BE1A-8CBF067AEC96}" srcOrd="0" destOrd="0" parTransId="{AA197DAD-E8D5-45F6-B3F2-1984B55B43BC}" sibTransId="{F57D37D4-8B13-48D9-A7EC-682CEF67F96C}"/>
    <dgm:cxn modelId="{63543B97-759C-AA44-ADBA-38CA19D5A3E5}" type="presOf" srcId="{64F8863F-B950-4D47-850A-90FAB38AC24E}" destId="{BD0E3E36-0A4D-104A-A9FE-80BBE535D55B}" srcOrd="1" destOrd="0" presId="urn:microsoft.com/office/officeart/2005/8/layout/hierarchy3"/>
    <dgm:cxn modelId="{79EEDFAB-D831-3E42-A470-5F0B32F73443}" type="presOf" srcId="{55C36173-F751-4F5C-8666-F1CCA0E5FD90}" destId="{8D2BD6FE-4683-1946-8B15-3100379DAC22}" srcOrd="0" destOrd="0" presId="urn:microsoft.com/office/officeart/2005/8/layout/hierarchy3"/>
    <dgm:cxn modelId="{70D0C6B6-D7AF-E24C-B8E8-1E45C15AC2BA}" type="presOf" srcId="{F83895B7-6EB0-445F-BE1A-8CBF067AEC96}" destId="{F97780F1-C0AC-D94A-A6B5-B0F01769019F}" srcOrd="1" destOrd="0" presId="urn:microsoft.com/office/officeart/2005/8/layout/hierarchy3"/>
    <dgm:cxn modelId="{80D188FF-0205-5747-96FA-8F427803EB36}" type="presOf" srcId="{91B1998B-0179-43A2-86FC-C6C574D981EF}" destId="{6F612C3E-27C2-7046-AE47-10A6415AEA1F}" srcOrd="0" destOrd="0" presId="urn:microsoft.com/office/officeart/2005/8/layout/hierarchy3"/>
    <dgm:cxn modelId="{BCF0E7F7-7A09-2D4E-B582-C2F066B1EE60}" type="presParOf" srcId="{6F612C3E-27C2-7046-AE47-10A6415AEA1F}" destId="{925047DD-6A8A-AB42-A94B-8B096DCAE1E6}" srcOrd="0" destOrd="0" presId="urn:microsoft.com/office/officeart/2005/8/layout/hierarchy3"/>
    <dgm:cxn modelId="{7BD14CCD-36C6-6F48-A448-CF0878448181}" type="presParOf" srcId="{925047DD-6A8A-AB42-A94B-8B096DCAE1E6}" destId="{C2C1307C-ED78-064D-8046-883649AA7CFE}" srcOrd="0" destOrd="0" presId="urn:microsoft.com/office/officeart/2005/8/layout/hierarchy3"/>
    <dgm:cxn modelId="{F9CA3695-D2BD-6340-921B-C78DF2272577}" type="presParOf" srcId="{C2C1307C-ED78-064D-8046-883649AA7CFE}" destId="{9A4D12AB-6490-DF4F-8FC0-10E995A049FA}" srcOrd="0" destOrd="0" presId="urn:microsoft.com/office/officeart/2005/8/layout/hierarchy3"/>
    <dgm:cxn modelId="{3134DC4A-945F-374E-9907-367DC15C56DD}" type="presParOf" srcId="{C2C1307C-ED78-064D-8046-883649AA7CFE}" destId="{F97780F1-C0AC-D94A-A6B5-B0F01769019F}" srcOrd="1" destOrd="0" presId="urn:microsoft.com/office/officeart/2005/8/layout/hierarchy3"/>
    <dgm:cxn modelId="{A384E438-A3DB-F449-8578-1B28E7496F9B}" type="presParOf" srcId="{925047DD-6A8A-AB42-A94B-8B096DCAE1E6}" destId="{227E0B65-4BA0-7147-8932-BC3027F74981}" srcOrd="1" destOrd="0" presId="urn:microsoft.com/office/officeart/2005/8/layout/hierarchy3"/>
    <dgm:cxn modelId="{557E1B40-4606-E24C-9E9A-8B47F3EB2696}" type="presParOf" srcId="{6F612C3E-27C2-7046-AE47-10A6415AEA1F}" destId="{61067D25-F77C-2840-9C7B-1587E06A2F52}" srcOrd="1" destOrd="0" presId="urn:microsoft.com/office/officeart/2005/8/layout/hierarchy3"/>
    <dgm:cxn modelId="{A909853C-58C2-2242-8A2E-49538881DA51}" type="presParOf" srcId="{61067D25-F77C-2840-9C7B-1587E06A2F52}" destId="{673BF2E8-5AFE-C347-8246-62EF7B3443A4}" srcOrd="0" destOrd="0" presId="urn:microsoft.com/office/officeart/2005/8/layout/hierarchy3"/>
    <dgm:cxn modelId="{F4568B95-8C3D-A849-939A-CAF011862C32}" type="presParOf" srcId="{673BF2E8-5AFE-C347-8246-62EF7B3443A4}" destId="{80A983B2-C239-AE4C-8DC0-873FF02A3459}" srcOrd="0" destOrd="0" presId="urn:microsoft.com/office/officeart/2005/8/layout/hierarchy3"/>
    <dgm:cxn modelId="{C2929670-EE71-9141-BF57-5C7A0C1BC640}" type="presParOf" srcId="{673BF2E8-5AFE-C347-8246-62EF7B3443A4}" destId="{BD0E3E36-0A4D-104A-A9FE-80BBE535D55B}" srcOrd="1" destOrd="0" presId="urn:microsoft.com/office/officeart/2005/8/layout/hierarchy3"/>
    <dgm:cxn modelId="{64DD6EE1-69EB-CB47-9AF0-4D79012A3E2D}" type="presParOf" srcId="{61067D25-F77C-2840-9C7B-1587E06A2F52}" destId="{6079321B-BC21-F046-AF2E-860DEB682D48}" srcOrd="1" destOrd="0" presId="urn:microsoft.com/office/officeart/2005/8/layout/hierarchy3"/>
    <dgm:cxn modelId="{4C5D2377-C119-224F-951F-68964C0062F6}" type="presParOf" srcId="{6079321B-BC21-F046-AF2E-860DEB682D48}" destId="{A53FA0D8-4809-AA40-9857-2E0F78D38D13}" srcOrd="0" destOrd="0" presId="urn:microsoft.com/office/officeart/2005/8/layout/hierarchy3"/>
    <dgm:cxn modelId="{81E9FA80-B5EB-7148-84EB-ED22AFEF8B40}" type="presParOf" srcId="{6079321B-BC21-F046-AF2E-860DEB682D48}" destId="{517BD6CD-2ED7-F247-B487-EE25CA66BD50}" srcOrd="1" destOrd="0" presId="urn:microsoft.com/office/officeart/2005/8/layout/hierarchy3"/>
    <dgm:cxn modelId="{02E53F3F-AB44-4741-871F-4F07FB0A0199}" type="presParOf" srcId="{6F612C3E-27C2-7046-AE47-10A6415AEA1F}" destId="{ABA5542C-4842-D242-8BB8-A31A83372B01}" srcOrd="2" destOrd="0" presId="urn:microsoft.com/office/officeart/2005/8/layout/hierarchy3"/>
    <dgm:cxn modelId="{9622892B-DBB7-F948-9893-850C99E68FA4}" type="presParOf" srcId="{ABA5542C-4842-D242-8BB8-A31A83372B01}" destId="{E1A57958-8580-F341-8FAD-B2E36CC92D56}" srcOrd="0" destOrd="0" presId="urn:microsoft.com/office/officeart/2005/8/layout/hierarchy3"/>
    <dgm:cxn modelId="{54B27A65-839B-E44D-8668-005632461541}" type="presParOf" srcId="{E1A57958-8580-F341-8FAD-B2E36CC92D56}" destId="{8D2BD6FE-4683-1946-8B15-3100379DAC22}" srcOrd="0" destOrd="0" presId="urn:microsoft.com/office/officeart/2005/8/layout/hierarchy3"/>
    <dgm:cxn modelId="{B95F5034-F38F-AA45-B94E-D99ECD1447DD}" type="presParOf" srcId="{E1A57958-8580-F341-8FAD-B2E36CC92D56}" destId="{4E06FCD6-0973-314A-9F29-31C145244BAF}" srcOrd="1" destOrd="0" presId="urn:microsoft.com/office/officeart/2005/8/layout/hierarchy3"/>
    <dgm:cxn modelId="{621A507F-5E4B-6340-8918-9BD304D0C0C0}" type="presParOf" srcId="{ABA5542C-4842-D242-8BB8-A31A83372B01}" destId="{A49B311A-BD6F-AE40-B947-CDFAFEB6FEBF}" srcOrd="1" destOrd="0" presId="urn:microsoft.com/office/officeart/2005/8/layout/hierarchy3"/>
    <dgm:cxn modelId="{D435058E-A427-DD49-8FF9-E8728A40F047}" type="presParOf" srcId="{A49B311A-BD6F-AE40-B947-CDFAFEB6FEBF}" destId="{52EBE00D-A9B8-7648-A28E-220CA6E78E80}" srcOrd="0" destOrd="0" presId="urn:microsoft.com/office/officeart/2005/8/layout/hierarchy3"/>
    <dgm:cxn modelId="{A5413517-2998-BA40-8019-D09B5DDF5B64}" type="presParOf" srcId="{A49B311A-BD6F-AE40-B947-CDFAFEB6FEBF}" destId="{DDC2A134-C12B-A441-917E-0C456C6D3CAB}" srcOrd="1" destOrd="0" presId="urn:microsoft.com/office/officeart/2005/8/layout/hierarchy3"/>
    <dgm:cxn modelId="{8B35068E-2EAA-6A40-AC2C-94C9C604695A}" type="presParOf" srcId="{A49B311A-BD6F-AE40-B947-CDFAFEB6FEBF}" destId="{698B777F-191F-0B46-B348-6981DCD8FF9D}" srcOrd="2" destOrd="0" presId="urn:microsoft.com/office/officeart/2005/8/layout/hierarchy3"/>
    <dgm:cxn modelId="{0EBD43D7-4DCE-6940-A063-C9845438D4AD}" type="presParOf" srcId="{A49B311A-BD6F-AE40-B947-CDFAFEB6FEBF}" destId="{7CB18D78-31B8-CB4F-8C95-46EDA654E99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A9B848-5CCD-4729-8846-C01BD739E453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4317BFE-84D4-4873-9FA2-0955DFA756AB}">
      <dgm:prSet/>
      <dgm:spPr/>
      <dgm:t>
        <a:bodyPr/>
        <a:lstStyle/>
        <a:p>
          <a:r>
            <a:rPr lang="en-US"/>
            <a:t>Revenue</a:t>
          </a:r>
        </a:p>
      </dgm:t>
    </dgm:pt>
    <dgm:pt modelId="{EBA48B56-5BE5-4B37-B3B3-AB9165EA02E8}" type="parTrans" cxnId="{3A6BF580-59EF-46E1-A4E1-048D6315E67A}">
      <dgm:prSet/>
      <dgm:spPr/>
      <dgm:t>
        <a:bodyPr/>
        <a:lstStyle/>
        <a:p>
          <a:endParaRPr lang="en-US"/>
        </a:p>
      </dgm:t>
    </dgm:pt>
    <dgm:pt modelId="{0971FD12-0EBF-4B4A-AE74-A90198842106}" type="sibTrans" cxnId="{3A6BF580-59EF-46E1-A4E1-048D6315E67A}">
      <dgm:prSet/>
      <dgm:spPr/>
      <dgm:t>
        <a:bodyPr/>
        <a:lstStyle/>
        <a:p>
          <a:endParaRPr lang="en-US"/>
        </a:p>
      </dgm:t>
    </dgm:pt>
    <dgm:pt modelId="{A69746E5-1ECF-4FCD-A684-46DFDE15E87E}">
      <dgm:prSet/>
      <dgm:spPr>
        <a:noFill/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dirty="0">
              <a:solidFill>
                <a:schemeClr val="bg1"/>
              </a:solidFill>
            </a:rPr>
            <a:t>Rent</a:t>
          </a:r>
        </a:p>
      </dgm:t>
    </dgm:pt>
    <dgm:pt modelId="{BDEC9076-17DD-4F20-9F2F-F1CC1E162D96}" type="parTrans" cxnId="{31D20A40-0974-4159-8EB0-0EF9CCB3215C}">
      <dgm:prSet/>
      <dgm:spPr/>
      <dgm:t>
        <a:bodyPr/>
        <a:lstStyle/>
        <a:p>
          <a:endParaRPr lang="en-US"/>
        </a:p>
      </dgm:t>
    </dgm:pt>
    <dgm:pt modelId="{59AF943A-6824-4161-AA84-88CD1984102A}" type="sibTrans" cxnId="{31D20A40-0974-4159-8EB0-0EF9CCB3215C}">
      <dgm:prSet/>
      <dgm:spPr/>
      <dgm:t>
        <a:bodyPr/>
        <a:lstStyle/>
        <a:p>
          <a:endParaRPr lang="en-US"/>
        </a:p>
      </dgm:t>
    </dgm:pt>
    <dgm:pt modelId="{53E77C6B-2C1A-462C-9AAF-769FD5356A85}">
      <dgm:prSet/>
      <dgm:spPr/>
      <dgm:t>
        <a:bodyPr/>
        <a:lstStyle/>
        <a:p>
          <a:r>
            <a:rPr lang="en-US"/>
            <a:t>Costs</a:t>
          </a:r>
        </a:p>
      </dgm:t>
    </dgm:pt>
    <dgm:pt modelId="{EE44049D-114C-41E0-8069-A84776DFBBDA}" type="parTrans" cxnId="{8AF35F08-4608-443E-A296-21A46D9CFDCE}">
      <dgm:prSet/>
      <dgm:spPr/>
      <dgm:t>
        <a:bodyPr/>
        <a:lstStyle/>
        <a:p>
          <a:endParaRPr lang="en-US"/>
        </a:p>
      </dgm:t>
    </dgm:pt>
    <dgm:pt modelId="{B1D95135-D5D2-420F-9ED3-AB18A70F13F6}" type="sibTrans" cxnId="{8AF35F08-4608-443E-A296-21A46D9CFDCE}">
      <dgm:prSet/>
      <dgm:spPr/>
      <dgm:t>
        <a:bodyPr/>
        <a:lstStyle/>
        <a:p>
          <a:endParaRPr lang="en-US"/>
        </a:p>
      </dgm:t>
    </dgm:pt>
    <dgm:pt modelId="{1B45CF56-2A65-4DFE-A9AE-5071389CFB89}">
      <dgm:prSet/>
      <dgm:spPr>
        <a:noFill/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dirty="0">
              <a:solidFill>
                <a:schemeClr val="bg1"/>
              </a:solidFill>
            </a:rPr>
            <a:t>PITI</a:t>
          </a:r>
        </a:p>
      </dgm:t>
    </dgm:pt>
    <dgm:pt modelId="{D4830472-D41D-4C48-9A73-D082EEBE2241}" type="parTrans" cxnId="{D10105AF-14B1-4D88-AE33-A88240BF3D3B}">
      <dgm:prSet/>
      <dgm:spPr/>
      <dgm:t>
        <a:bodyPr/>
        <a:lstStyle/>
        <a:p>
          <a:endParaRPr lang="en-US"/>
        </a:p>
      </dgm:t>
    </dgm:pt>
    <dgm:pt modelId="{DB716D09-EF3A-400C-A1F2-3CDD12FF0ACD}" type="sibTrans" cxnId="{D10105AF-14B1-4D88-AE33-A88240BF3D3B}">
      <dgm:prSet/>
      <dgm:spPr/>
      <dgm:t>
        <a:bodyPr/>
        <a:lstStyle/>
        <a:p>
          <a:endParaRPr lang="en-US"/>
        </a:p>
      </dgm:t>
    </dgm:pt>
    <dgm:pt modelId="{9F9A8EB0-A57E-4C79-A323-2FB164B6A93A}">
      <dgm:prSet/>
      <dgm:spPr>
        <a:noFill/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dirty="0">
              <a:solidFill>
                <a:schemeClr val="bg1"/>
              </a:solidFill>
            </a:rPr>
            <a:t>Principal</a:t>
          </a:r>
        </a:p>
      </dgm:t>
    </dgm:pt>
    <dgm:pt modelId="{7F686D19-A150-4D6A-B6BB-C4767460F250}" type="parTrans" cxnId="{DFC424F9-CB22-4BF3-B9B1-4B03EC7B37DF}">
      <dgm:prSet/>
      <dgm:spPr/>
      <dgm:t>
        <a:bodyPr/>
        <a:lstStyle/>
        <a:p>
          <a:endParaRPr lang="en-US"/>
        </a:p>
      </dgm:t>
    </dgm:pt>
    <dgm:pt modelId="{8A126DD0-58D3-4CCF-9CA0-963A67FCC4C5}" type="sibTrans" cxnId="{DFC424F9-CB22-4BF3-B9B1-4B03EC7B37DF}">
      <dgm:prSet/>
      <dgm:spPr/>
      <dgm:t>
        <a:bodyPr/>
        <a:lstStyle/>
        <a:p>
          <a:endParaRPr lang="en-US"/>
        </a:p>
      </dgm:t>
    </dgm:pt>
    <dgm:pt modelId="{26488A45-913A-4398-8080-8DF98FD0F5AA}">
      <dgm:prSet/>
      <dgm:spPr>
        <a:noFill/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dirty="0">
              <a:solidFill>
                <a:schemeClr val="bg1"/>
              </a:solidFill>
            </a:rPr>
            <a:t>Interest</a:t>
          </a:r>
        </a:p>
      </dgm:t>
    </dgm:pt>
    <dgm:pt modelId="{E543B4E7-BC34-48BE-8434-15935360602F}" type="parTrans" cxnId="{B99CEFA2-6B02-4EF7-9FE2-59A4733ADBF4}">
      <dgm:prSet/>
      <dgm:spPr/>
      <dgm:t>
        <a:bodyPr/>
        <a:lstStyle/>
        <a:p>
          <a:endParaRPr lang="en-US"/>
        </a:p>
      </dgm:t>
    </dgm:pt>
    <dgm:pt modelId="{84999E94-2D56-48B2-9894-C234F5BC8288}" type="sibTrans" cxnId="{B99CEFA2-6B02-4EF7-9FE2-59A4733ADBF4}">
      <dgm:prSet/>
      <dgm:spPr/>
      <dgm:t>
        <a:bodyPr/>
        <a:lstStyle/>
        <a:p>
          <a:endParaRPr lang="en-US"/>
        </a:p>
      </dgm:t>
    </dgm:pt>
    <dgm:pt modelId="{94E5F62B-BD1A-4C3B-ADF9-EF983D6E3097}">
      <dgm:prSet/>
      <dgm:spPr>
        <a:noFill/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dirty="0">
              <a:solidFill>
                <a:schemeClr val="bg1"/>
              </a:solidFill>
            </a:rPr>
            <a:t>Taxes(Property)</a:t>
          </a:r>
        </a:p>
      </dgm:t>
    </dgm:pt>
    <dgm:pt modelId="{1288B94F-4BA7-4240-95F6-34B2F18DED39}" type="parTrans" cxnId="{0CBF13D6-499B-421C-B69B-4D09938C6B3A}">
      <dgm:prSet/>
      <dgm:spPr/>
      <dgm:t>
        <a:bodyPr/>
        <a:lstStyle/>
        <a:p>
          <a:endParaRPr lang="en-US"/>
        </a:p>
      </dgm:t>
    </dgm:pt>
    <dgm:pt modelId="{AB86DE4F-7779-434B-B662-56264F533944}" type="sibTrans" cxnId="{0CBF13D6-499B-421C-B69B-4D09938C6B3A}">
      <dgm:prSet/>
      <dgm:spPr/>
      <dgm:t>
        <a:bodyPr/>
        <a:lstStyle/>
        <a:p>
          <a:endParaRPr lang="en-US"/>
        </a:p>
      </dgm:t>
    </dgm:pt>
    <dgm:pt modelId="{C6FF41AC-6EED-44FD-BA9E-D10A8EFDDDFC}">
      <dgm:prSet/>
      <dgm:spPr>
        <a:noFill/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dirty="0">
              <a:solidFill>
                <a:schemeClr val="bg1"/>
              </a:solidFill>
            </a:rPr>
            <a:t>Insurance</a:t>
          </a:r>
        </a:p>
      </dgm:t>
    </dgm:pt>
    <dgm:pt modelId="{AA2E99C3-D46F-4469-AD14-E00FD86E0115}" type="parTrans" cxnId="{6FBB17D6-44E8-4EE9-9C3D-D2A6552677B9}">
      <dgm:prSet/>
      <dgm:spPr/>
      <dgm:t>
        <a:bodyPr/>
        <a:lstStyle/>
        <a:p>
          <a:endParaRPr lang="en-US"/>
        </a:p>
      </dgm:t>
    </dgm:pt>
    <dgm:pt modelId="{2856C8C1-7E84-4D04-85EC-D97BF48BF87F}" type="sibTrans" cxnId="{6FBB17D6-44E8-4EE9-9C3D-D2A6552677B9}">
      <dgm:prSet/>
      <dgm:spPr/>
      <dgm:t>
        <a:bodyPr/>
        <a:lstStyle/>
        <a:p>
          <a:endParaRPr lang="en-US"/>
        </a:p>
      </dgm:t>
    </dgm:pt>
    <dgm:pt modelId="{DE789791-B44B-4578-8849-4AD2FB59F482}">
      <dgm:prSet/>
      <dgm:spPr>
        <a:noFill/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dirty="0">
              <a:solidFill>
                <a:schemeClr val="bg1"/>
              </a:solidFill>
            </a:rPr>
            <a:t>Maintenance </a:t>
          </a:r>
        </a:p>
      </dgm:t>
    </dgm:pt>
    <dgm:pt modelId="{8E185BFE-45AE-4A3F-98DF-9EF3A7D488B0}" type="parTrans" cxnId="{7E38053E-2103-4B60-96F4-D593AEAA2596}">
      <dgm:prSet/>
      <dgm:spPr/>
      <dgm:t>
        <a:bodyPr/>
        <a:lstStyle/>
        <a:p>
          <a:endParaRPr lang="en-US"/>
        </a:p>
      </dgm:t>
    </dgm:pt>
    <dgm:pt modelId="{E7AD30C3-21AD-4829-B266-ED4C65C6AF41}" type="sibTrans" cxnId="{7E38053E-2103-4B60-96F4-D593AEAA2596}">
      <dgm:prSet/>
      <dgm:spPr/>
      <dgm:t>
        <a:bodyPr/>
        <a:lstStyle/>
        <a:p>
          <a:endParaRPr lang="en-US"/>
        </a:p>
      </dgm:t>
    </dgm:pt>
    <dgm:pt modelId="{A91DB397-F3D0-4B28-89DC-DCDF2E979AC5}">
      <dgm:prSet/>
      <dgm:spPr/>
      <dgm:t>
        <a:bodyPr/>
        <a:lstStyle/>
        <a:p>
          <a:r>
            <a:rPr lang="en-US" dirty="0"/>
            <a:t>Profit</a:t>
          </a:r>
        </a:p>
      </dgm:t>
    </dgm:pt>
    <dgm:pt modelId="{6AD89D44-F6FD-4801-A958-3201D8FD54B1}" type="parTrans" cxnId="{B1AAE187-1513-4439-83FA-1BB1EEBFC62F}">
      <dgm:prSet/>
      <dgm:spPr/>
      <dgm:t>
        <a:bodyPr/>
        <a:lstStyle/>
        <a:p>
          <a:endParaRPr lang="en-US"/>
        </a:p>
      </dgm:t>
    </dgm:pt>
    <dgm:pt modelId="{B6B779DA-C301-42BB-BEED-B5F978283E48}" type="sibTrans" cxnId="{B1AAE187-1513-4439-83FA-1BB1EEBFC62F}">
      <dgm:prSet/>
      <dgm:spPr/>
      <dgm:t>
        <a:bodyPr/>
        <a:lstStyle/>
        <a:p>
          <a:endParaRPr lang="en-US"/>
        </a:p>
      </dgm:t>
    </dgm:pt>
    <dgm:pt modelId="{394AFAC7-5FB2-4F2E-B05B-2D6DD082E96E}">
      <dgm:prSet/>
      <dgm:spPr>
        <a:noFill/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dirty="0">
              <a:solidFill>
                <a:schemeClr val="bg1"/>
              </a:solidFill>
            </a:rPr>
            <a:t>Revenue – Costs = $Profit</a:t>
          </a:r>
        </a:p>
      </dgm:t>
    </dgm:pt>
    <dgm:pt modelId="{F62C7C4B-FE64-4173-B052-3F86D870F864}" type="parTrans" cxnId="{D20DCA30-776D-4541-866D-BB7D299EE82F}">
      <dgm:prSet/>
      <dgm:spPr/>
      <dgm:t>
        <a:bodyPr/>
        <a:lstStyle/>
        <a:p>
          <a:endParaRPr lang="en-US"/>
        </a:p>
      </dgm:t>
    </dgm:pt>
    <dgm:pt modelId="{91CD4AC3-07D8-4698-A259-2973997907D1}" type="sibTrans" cxnId="{D20DCA30-776D-4541-866D-BB7D299EE82F}">
      <dgm:prSet/>
      <dgm:spPr/>
      <dgm:t>
        <a:bodyPr/>
        <a:lstStyle/>
        <a:p>
          <a:endParaRPr lang="en-US"/>
        </a:p>
      </dgm:t>
    </dgm:pt>
    <dgm:pt modelId="{6CA71486-0F2B-0546-B53F-BDA54CD0C188}">
      <dgm:prSet/>
      <dgm:spPr>
        <a:noFill/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dirty="0">
              <a:solidFill>
                <a:schemeClr val="bg1"/>
              </a:solidFill>
            </a:rPr>
            <a:t>This is your Cash Flow</a:t>
          </a:r>
        </a:p>
      </dgm:t>
    </dgm:pt>
    <dgm:pt modelId="{72DDC40C-BF79-6D40-B375-073FA96BE29C}" type="parTrans" cxnId="{C5BBA281-085E-9B44-ABC1-AC1833C77502}">
      <dgm:prSet/>
      <dgm:spPr/>
      <dgm:t>
        <a:bodyPr/>
        <a:lstStyle/>
        <a:p>
          <a:endParaRPr lang="en-US"/>
        </a:p>
      </dgm:t>
    </dgm:pt>
    <dgm:pt modelId="{FE12309D-9018-6941-854A-CE49621EE128}" type="sibTrans" cxnId="{C5BBA281-085E-9B44-ABC1-AC1833C77502}">
      <dgm:prSet/>
      <dgm:spPr/>
      <dgm:t>
        <a:bodyPr/>
        <a:lstStyle/>
        <a:p>
          <a:endParaRPr lang="en-US"/>
        </a:p>
      </dgm:t>
    </dgm:pt>
    <dgm:pt modelId="{64E51FC2-2737-CA4F-9C57-FE3942FAE21D}" type="pres">
      <dgm:prSet presAssocID="{63A9B848-5CCD-4729-8846-C01BD739E453}" presName="linear" presStyleCnt="0">
        <dgm:presLayoutVars>
          <dgm:dir/>
          <dgm:animLvl val="lvl"/>
          <dgm:resizeHandles val="exact"/>
        </dgm:presLayoutVars>
      </dgm:prSet>
      <dgm:spPr/>
    </dgm:pt>
    <dgm:pt modelId="{4F261559-FB95-4E4F-83B4-FECEAA84D29F}" type="pres">
      <dgm:prSet presAssocID="{24317BFE-84D4-4873-9FA2-0955DFA756AB}" presName="parentLin" presStyleCnt="0"/>
      <dgm:spPr/>
    </dgm:pt>
    <dgm:pt modelId="{8BAAF4F5-E82B-374C-B6D4-588BF9C4C155}" type="pres">
      <dgm:prSet presAssocID="{24317BFE-84D4-4873-9FA2-0955DFA756AB}" presName="parentLeftMargin" presStyleLbl="node1" presStyleIdx="0" presStyleCnt="3"/>
      <dgm:spPr/>
    </dgm:pt>
    <dgm:pt modelId="{7DB39590-D3DA-FC4C-B35C-44A5C0985A6D}" type="pres">
      <dgm:prSet presAssocID="{24317BFE-84D4-4873-9FA2-0955DFA756A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A622693-1967-C64A-8520-7E8C0DB9E83E}" type="pres">
      <dgm:prSet presAssocID="{24317BFE-84D4-4873-9FA2-0955DFA756AB}" presName="negativeSpace" presStyleCnt="0"/>
      <dgm:spPr/>
    </dgm:pt>
    <dgm:pt modelId="{EA29A1B5-CDFF-2F42-A714-5A218C57648F}" type="pres">
      <dgm:prSet presAssocID="{24317BFE-84D4-4873-9FA2-0955DFA756AB}" presName="childText" presStyleLbl="conFgAcc1" presStyleIdx="0" presStyleCnt="3">
        <dgm:presLayoutVars>
          <dgm:bulletEnabled val="1"/>
        </dgm:presLayoutVars>
      </dgm:prSet>
      <dgm:spPr/>
    </dgm:pt>
    <dgm:pt modelId="{ED1A5416-80A9-4F4B-9E59-3FE95584E827}" type="pres">
      <dgm:prSet presAssocID="{0971FD12-0EBF-4B4A-AE74-A90198842106}" presName="spaceBetweenRectangles" presStyleCnt="0"/>
      <dgm:spPr/>
    </dgm:pt>
    <dgm:pt modelId="{7E025C1B-AF5F-4246-85F8-DE0C2C643B0F}" type="pres">
      <dgm:prSet presAssocID="{53E77C6B-2C1A-462C-9AAF-769FD5356A85}" presName="parentLin" presStyleCnt="0"/>
      <dgm:spPr/>
    </dgm:pt>
    <dgm:pt modelId="{4E825222-737B-C34E-869F-29CFFC74074B}" type="pres">
      <dgm:prSet presAssocID="{53E77C6B-2C1A-462C-9AAF-769FD5356A85}" presName="parentLeftMargin" presStyleLbl="node1" presStyleIdx="0" presStyleCnt="3"/>
      <dgm:spPr/>
    </dgm:pt>
    <dgm:pt modelId="{26F6E5A4-68E4-9946-BCC1-FC88DD11B9CD}" type="pres">
      <dgm:prSet presAssocID="{53E77C6B-2C1A-462C-9AAF-769FD5356A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4AAAAFD-4150-9843-B41A-D68944581698}" type="pres">
      <dgm:prSet presAssocID="{53E77C6B-2C1A-462C-9AAF-769FD5356A85}" presName="negativeSpace" presStyleCnt="0"/>
      <dgm:spPr/>
    </dgm:pt>
    <dgm:pt modelId="{C00DB84F-66B9-454D-8F90-39C412ED9F9E}" type="pres">
      <dgm:prSet presAssocID="{53E77C6B-2C1A-462C-9AAF-769FD5356A85}" presName="childText" presStyleLbl="conFgAcc1" presStyleIdx="1" presStyleCnt="3">
        <dgm:presLayoutVars>
          <dgm:bulletEnabled val="1"/>
        </dgm:presLayoutVars>
      </dgm:prSet>
      <dgm:spPr/>
    </dgm:pt>
    <dgm:pt modelId="{06E9D14B-D8FB-514A-B016-87BAEDA97016}" type="pres">
      <dgm:prSet presAssocID="{B1D95135-D5D2-420F-9ED3-AB18A70F13F6}" presName="spaceBetweenRectangles" presStyleCnt="0"/>
      <dgm:spPr/>
    </dgm:pt>
    <dgm:pt modelId="{ABF00B3F-0EB5-5042-9941-C196F5FEF38D}" type="pres">
      <dgm:prSet presAssocID="{A91DB397-F3D0-4B28-89DC-DCDF2E979AC5}" presName="parentLin" presStyleCnt="0"/>
      <dgm:spPr/>
    </dgm:pt>
    <dgm:pt modelId="{7711932E-6CE7-2744-A9BB-CFA9CF5A3FF2}" type="pres">
      <dgm:prSet presAssocID="{A91DB397-F3D0-4B28-89DC-DCDF2E979AC5}" presName="parentLeftMargin" presStyleLbl="node1" presStyleIdx="1" presStyleCnt="3"/>
      <dgm:spPr/>
    </dgm:pt>
    <dgm:pt modelId="{FDA33D7A-AC37-834D-A9BF-078DDFE05867}" type="pres">
      <dgm:prSet presAssocID="{A91DB397-F3D0-4B28-89DC-DCDF2E979AC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2E84196-B711-4349-BF40-5C772837CE0F}" type="pres">
      <dgm:prSet presAssocID="{A91DB397-F3D0-4B28-89DC-DCDF2E979AC5}" presName="negativeSpace" presStyleCnt="0"/>
      <dgm:spPr/>
    </dgm:pt>
    <dgm:pt modelId="{7CFE6023-7DF8-2C4D-BFD9-404081D8FB96}" type="pres">
      <dgm:prSet presAssocID="{A91DB397-F3D0-4B28-89DC-DCDF2E979AC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AF35F08-4608-443E-A296-21A46D9CFDCE}" srcId="{63A9B848-5CCD-4729-8846-C01BD739E453}" destId="{53E77C6B-2C1A-462C-9AAF-769FD5356A85}" srcOrd="1" destOrd="0" parTransId="{EE44049D-114C-41E0-8069-A84776DFBBDA}" sibTransId="{B1D95135-D5D2-420F-9ED3-AB18A70F13F6}"/>
    <dgm:cxn modelId="{35D1B82B-3571-E040-ADB5-C1E33B4A1DFB}" type="presOf" srcId="{6CA71486-0F2B-0546-B53F-BDA54CD0C188}" destId="{7CFE6023-7DF8-2C4D-BFD9-404081D8FB96}" srcOrd="0" destOrd="1" presId="urn:microsoft.com/office/officeart/2005/8/layout/list1"/>
    <dgm:cxn modelId="{6977A430-F02B-EC4D-A741-7C6843AF930C}" type="presOf" srcId="{C6FF41AC-6EED-44FD-BA9E-D10A8EFDDDFC}" destId="{C00DB84F-66B9-454D-8F90-39C412ED9F9E}" srcOrd="0" destOrd="4" presId="urn:microsoft.com/office/officeart/2005/8/layout/list1"/>
    <dgm:cxn modelId="{D20DCA30-776D-4541-866D-BB7D299EE82F}" srcId="{A91DB397-F3D0-4B28-89DC-DCDF2E979AC5}" destId="{394AFAC7-5FB2-4F2E-B05B-2D6DD082E96E}" srcOrd="0" destOrd="0" parTransId="{F62C7C4B-FE64-4173-B052-3F86D870F864}" sibTransId="{91CD4AC3-07D8-4698-A259-2973997907D1}"/>
    <dgm:cxn modelId="{859BE13C-306B-3447-9299-6EF560A1FC29}" type="presOf" srcId="{394AFAC7-5FB2-4F2E-B05B-2D6DD082E96E}" destId="{7CFE6023-7DF8-2C4D-BFD9-404081D8FB96}" srcOrd="0" destOrd="0" presId="urn:microsoft.com/office/officeart/2005/8/layout/list1"/>
    <dgm:cxn modelId="{7E38053E-2103-4B60-96F4-D593AEAA2596}" srcId="{53E77C6B-2C1A-462C-9AAF-769FD5356A85}" destId="{DE789791-B44B-4578-8849-4AD2FB59F482}" srcOrd="1" destOrd="0" parTransId="{8E185BFE-45AE-4A3F-98DF-9EF3A7D488B0}" sibTransId="{E7AD30C3-21AD-4829-B266-ED4C65C6AF41}"/>
    <dgm:cxn modelId="{31D20A40-0974-4159-8EB0-0EF9CCB3215C}" srcId="{24317BFE-84D4-4873-9FA2-0955DFA756AB}" destId="{A69746E5-1ECF-4FCD-A684-46DFDE15E87E}" srcOrd="0" destOrd="0" parTransId="{BDEC9076-17DD-4F20-9F2F-F1CC1E162D96}" sibTransId="{59AF943A-6824-4161-AA84-88CD1984102A}"/>
    <dgm:cxn modelId="{B0BF5A48-7F28-9A4F-B5AD-A8DAE2630A82}" type="presOf" srcId="{24317BFE-84D4-4873-9FA2-0955DFA756AB}" destId="{7DB39590-D3DA-FC4C-B35C-44A5C0985A6D}" srcOrd="1" destOrd="0" presId="urn:microsoft.com/office/officeart/2005/8/layout/list1"/>
    <dgm:cxn modelId="{9BF6B94C-F603-4748-8321-2EB8E72F9EF4}" type="presOf" srcId="{A69746E5-1ECF-4FCD-A684-46DFDE15E87E}" destId="{EA29A1B5-CDFF-2F42-A714-5A218C57648F}" srcOrd="0" destOrd="0" presId="urn:microsoft.com/office/officeart/2005/8/layout/list1"/>
    <dgm:cxn modelId="{EC11894D-7C31-D043-BD00-36062E8D5579}" type="presOf" srcId="{9F9A8EB0-A57E-4C79-A323-2FB164B6A93A}" destId="{C00DB84F-66B9-454D-8F90-39C412ED9F9E}" srcOrd="0" destOrd="1" presId="urn:microsoft.com/office/officeart/2005/8/layout/list1"/>
    <dgm:cxn modelId="{95EDC356-D3FC-4D46-9665-42E7F81FD83F}" type="presOf" srcId="{1B45CF56-2A65-4DFE-A9AE-5071389CFB89}" destId="{C00DB84F-66B9-454D-8F90-39C412ED9F9E}" srcOrd="0" destOrd="0" presId="urn:microsoft.com/office/officeart/2005/8/layout/list1"/>
    <dgm:cxn modelId="{9BA20971-0276-FA47-BFBC-0F2A71E915A4}" type="presOf" srcId="{A91DB397-F3D0-4B28-89DC-DCDF2E979AC5}" destId="{7711932E-6CE7-2744-A9BB-CFA9CF5A3FF2}" srcOrd="0" destOrd="0" presId="urn:microsoft.com/office/officeart/2005/8/layout/list1"/>
    <dgm:cxn modelId="{0C955A7D-2541-3D4C-BC68-E54F767F2E4F}" type="presOf" srcId="{53E77C6B-2C1A-462C-9AAF-769FD5356A85}" destId="{4E825222-737B-C34E-869F-29CFFC74074B}" srcOrd="0" destOrd="0" presId="urn:microsoft.com/office/officeart/2005/8/layout/list1"/>
    <dgm:cxn modelId="{3A6BF580-59EF-46E1-A4E1-048D6315E67A}" srcId="{63A9B848-5CCD-4729-8846-C01BD739E453}" destId="{24317BFE-84D4-4873-9FA2-0955DFA756AB}" srcOrd="0" destOrd="0" parTransId="{EBA48B56-5BE5-4B37-B3B3-AB9165EA02E8}" sibTransId="{0971FD12-0EBF-4B4A-AE74-A90198842106}"/>
    <dgm:cxn modelId="{C5BBA281-085E-9B44-ABC1-AC1833C77502}" srcId="{A91DB397-F3D0-4B28-89DC-DCDF2E979AC5}" destId="{6CA71486-0F2B-0546-B53F-BDA54CD0C188}" srcOrd="1" destOrd="0" parTransId="{72DDC40C-BF79-6D40-B375-073FA96BE29C}" sibTransId="{FE12309D-9018-6941-854A-CE49621EE128}"/>
    <dgm:cxn modelId="{A75B3687-7659-8F4E-9E98-7649AADCC5DE}" type="presOf" srcId="{24317BFE-84D4-4873-9FA2-0955DFA756AB}" destId="{8BAAF4F5-E82B-374C-B6D4-588BF9C4C155}" srcOrd="0" destOrd="0" presId="urn:microsoft.com/office/officeart/2005/8/layout/list1"/>
    <dgm:cxn modelId="{B1AAE187-1513-4439-83FA-1BB1EEBFC62F}" srcId="{63A9B848-5CCD-4729-8846-C01BD739E453}" destId="{A91DB397-F3D0-4B28-89DC-DCDF2E979AC5}" srcOrd="2" destOrd="0" parTransId="{6AD89D44-F6FD-4801-A958-3201D8FD54B1}" sibTransId="{B6B779DA-C301-42BB-BEED-B5F978283E48}"/>
    <dgm:cxn modelId="{B99CEFA2-6B02-4EF7-9FE2-59A4733ADBF4}" srcId="{1B45CF56-2A65-4DFE-A9AE-5071389CFB89}" destId="{26488A45-913A-4398-8080-8DF98FD0F5AA}" srcOrd="1" destOrd="0" parTransId="{E543B4E7-BC34-48BE-8434-15935360602F}" sibTransId="{84999E94-2D56-48B2-9894-C234F5BC8288}"/>
    <dgm:cxn modelId="{D10105AF-14B1-4D88-AE33-A88240BF3D3B}" srcId="{53E77C6B-2C1A-462C-9AAF-769FD5356A85}" destId="{1B45CF56-2A65-4DFE-A9AE-5071389CFB89}" srcOrd="0" destOrd="0" parTransId="{D4830472-D41D-4C48-9A73-D082EEBE2241}" sibTransId="{DB716D09-EF3A-400C-A1F2-3CDD12FF0ACD}"/>
    <dgm:cxn modelId="{47B8A8B9-D917-FF44-A36B-2BFBC820F67C}" type="presOf" srcId="{26488A45-913A-4398-8080-8DF98FD0F5AA}" destId="{C00DB84F-66B9-454D-8F90-39C412ED9F9E}" srcOrd="0" destOrd="2" presId="urn:microsoft.com/office/officeart/2005/8/layout/list1"/>
    <dgm:cxn modelId="{F9C765C1-D552-D041-989E-593588CE278A}" type="presOf" srcId="{63A9B848-5CCD-4729-8846-C01BD739E453}" destId="{64E51FC2-2737-CA4F-9C57-FE3942FAE21D}" srcOrd="0" destOrd="0" presId="urn:microsoft.com/office/officeart/2005/8/layout/list1"/>
    <dgm:cxn modelId="{625021C5-E925-F94C-A1E8-BCE6CADE51A9}" type="presOf" srcId="{94E5F62B-BD1A-4C3B-ADF9-EF983D6E3097}" destId="{C00DB84F-66B9-454D-8F90-39C412ED9F9E}" srcOrd="0" destOrd="3" presId="urn:microsoft.com/office/officeart/2005/8/layout/list1"/>
    <dgm:cxn modelId="{0CBF13D6-499B-421C-B69B-4D09938C6B3A}" srcId="{1B45CF56-2A65-4DFE-A9AE-5071389CFB89}" destId="{94E5F62B-BD1A-4C3B-ADF9-EF983D6E3097}" srcOrd="2" destOrd="0" parTransId="{1288B94F-4BA7-4240-95F6-34B2F18DED39}" sibTransId="{AB86DE4F-7779-434B-B662-56264F533944}"/>
    <dgm:cxn modelId="{6FBB17D6-44E8-4EE9-9C3D-D2A6552677B9}" srcId="{1B45CF56-2A65-4DFE-A9AE-5071389CFB89}" destId="{C6FF41AC-6EED-44FD-BA9E-D10A8EFDDDFC}" srcOrd="3" destOrd="0" parTransId="{AA2E99C3-D46F-4469-AD14-E00FD86E0115}" sibTransId="{2856C8C1-7E84-4D04-85EC-D97BF48BF87F}"/>
    <dgm:cxn modelId="{1FE105E8-8898-454B-93C7-AA553B79917C}" type="presOf" srcId="{DE789791-B44B-4578-8849-4AD2FB59F482}" destId="{C00DB84F-66B9-454D-8F90-39C412ED9F9E}" srcOrd="0" destOrd="5" presId="urn:microsoft.com/office/officeart/2005/8/layout/list1"/>
    <dgm:cxn modelId="{C450B3ED-9E97-2D4C-AAE0-5CDED4445F16}" type="presOf" srcId="{A91DB397-F3D0-4B28-89DC-DCDF2E979AC5}" destId="{FDA33D7A-AC37-834D-A9BF-078DDFE05867}" srcOrd="1" destOrd="0" presId="urn:microsoft.com/office/officeart/2005/8/layout/list1"/>
    <dgm:cxn modelId="{74E057F7-F06A-2244-B90B-F9E6BCF9F4EA}" type="presOf" srcId="{53E77C6B-2C1A-462C-9AAF-769FD5356A85}" destId="{26F6E5A4-68E4-9946-BCC1-FC88DD11B9CD}" srcOrd="1" destOrd="0" presId="urn:microsoft.com/office/officeart/2005/8/layout/list1"/>
    <dgm:cxn modelId="{DFC424F9-CB22-4BF3-B9B1-4B03EC7B37DF}" srcId="{1B45CF56-2A65-4DFE-A9AE-5071389CFB89}" destId="{9F9A8EB0-A57E-4C79-A323-2FB164B6A93A}" srcOrd="0" destOrd="0" parTransId="{7F686D19-A150-4D6A-B6BB-C4767460F250}" sibTransId="{8A126DD0-58D3-4CCF-9CA0-963A67FCC4C5}"/>
    <dgm:cxn modelId="{E5B591A1-D02B-2048-ADC2-3BFAA2AE8B91}" type="presParOf" srcId="{64E51FC2-2737-CA4F-9C57-FE3942FAE21D}" destId="{4F261559-FB95-4E4F-83B4-FECEAA84D29F}" srcOrd="0" destOrd="0" presId="urn:microsoft.com/office/officeart/2005/8/layout/list1"/>
    <dgm:cxn modelId="{3956A82E-90F7-594A-8698-FCE65C7DF0C9}" type="presParOf" srcId="{4F261559-FB95-4E4F-83B4-FECEAA84D29F}" destId="{8BAAF4F5-E82B-374C-B6D4-588BF9C4C155}" srcOrd="0" destOrd="0" presId="urn:microsoft.com/office/officeart/2005/8/layout/list1"/>
    <dgm:cxn modelId="{C2B87506-7FFE-E54E-99F4-F9E9B45D3D1C}" type="presParOf" srcId="{4F261559-FB95-4E4F-83B4-FECEAA84D29F}" destId="{7DB39590-D3DA-FC4C-B35C-44A5C0985A6D}" srcOrd="1" destOrd="0" presId="urn:microsoft.com/office/officeart/2005/8/layout/list1"/>
    <dgm:cxn modelId="{CB943646-B24D-D145-9ACD-DAC6F3FD6D62}" type="presParOf" srcId="{64E51FC2-2737-CA4F-9C57-FE3942FAE21D}" destId="{FA622693-1967-C64A-8520-7E8C0DB9E83E}" srcOrd="1" destOrd="0" presId="urn:microsoft.com/office/officeart/2005/8/layout/list1"/>
    <dgm:cxn modelId="{18402C9B-877A-EC46-8DE9-28E8C93C0378}" type="presParOf" srcId="{64E51FC2-2737-CA4F-9C57-FE3942FAE21D}" destId="{EA29A1B5-CDFF-2F42-A714-5A218C57648F}" srcOrd="2" destOrd="0" presId="urn:microsoft.com/office/officeart/2005/8/layout/list1"/>
    <dgm:cxn modelId="{2649EEEB-6163-B94E-9AD3-08A00B498D38}" type="presParOf" srcId="{64E51FC2-2737-CA4F-9C57-FE3942FAE21D}" destId="{ED1A5416-80A9-4F4B-9E59-3FE95584E827}" srcOrd="3" destOrd="0" presId="urn:microsoft.com/office/officeart/2005/8/layout/list1"/>
    <dgm:cxn modelId="{F194F151-8ACF-4942-A3C0-16697FBDCDB8}" type="presParOf" srcId="{64E51FC2-2737-CA4F-9C57-FE3942FAE21D}" destId="{7E025C1B-AF5F-4246-85F8-DE0C2C643B0F}" srcOrd="4" destOrd="0" presId="urn:microsoft.com/office/officeart/2005/8/layout/list1"/>
    <dgm:cxn modelId="{51F4C753-E76D-B54A-896B-010101263F22}" type="presParOf" srcId="{7E025C1B-AF5F-4246-85F8-DE0C2C643B0F}" destId="{4E825222-737B-C34E-869F-29CFFC74074B}" srcOrd="0" destOrd="0" presId="urn:microsoft.com/office/officeart/2005/8/layout/list1"/>
    <dgm:cxn modelId="{F7149BA7-CF33-954E-B763-A0E40BC893F7}" type="presParOf" srcId="{7E025C1B-AF5F-4246-85F8-DE0C2C643B0F}" destId="{26F6E5A4-68E4-9946-BCC1-FC88DD11B9CD}" srcOrd="1" destOrd="0" presId="urn:microsoft.com/office/officeart/2005/8/layout/list1"/>
    <dgm:cxn modelId="{6107CEC6-AEBB-5C45-AEC6-1713D770A276}" type="presParOf" srcId="{64E51FC2-2737-CA4F-9C57-FE3942FAE21D}" destId="{84AAAAFD-4150-9843-B41A-D68944581698}" srcOrd="5" destOrd="0" presId="urn:microsoft.com/office/officeart/2005/8/layout/list1"/>
    <dgm:cxn modelId="{94F514CE-DB77-4C4C-AB84-4D2E0A224340}" type="presParOf" srcId="{64E51FC2-2737-CA4F-9C57-FE3942FAE21D}" destId="{C00DB84F-66B9-454D-8F90-39C412ED9F9E}" srcOrd="6" destOrd="0" presId="urn:microsoft.com/office/officeart/2005/8/layout/list1"/>
    <dgm:cxn modelId="{9F2DCB87-F84C-2E4C-A133-3A21F4C85B22}" type="presParOf" srcId="{64E51FC2-2737-CA4F-9C57-FE3942FAE21D}" destId="{06E9D14B-D8FB-514A-B016-87BAEDA97016}" srcOrd="7" destOrd="0" presId="urn:microsoft.com/office/officeart/2005/8/layout/list1"/>
    <dgm:cxn modelId="{E3681B25-A4C0-4C4D-9C5E-0806A54B5997}" type="presParOf" srcId="{64E51FC2-2737-CA4F-9C57-FE3942FAE21D}" destId="{ABF00B3F-0EB5-5042-9941-C196F5FEF38D}" srcOrd="8" destOrd="0" presId="urn:microsoft.com/office/officeart/2005/8/layout/list1"/>
    <dgm:cxn modelId="{A7787B7C-AFD1-F84E-BB4C-B32DDF1FDE73}" type="presParOf" srcId="{ABF00B3F-0EB5-5042-9941-C196F5FEF38D}" destId="{7711932E-6CE7-2744-A9BB-CFA9CF5A3FF2}" srcOrd="0" destOrd="0" presId="urn:microsoft.com/office/officeart/2005/8/layout/list1"/>
    <dgm:cxn modelId="{B702BEB1-C4D6-D943-B249-4254D01EAE27}" type="presParOf" srcId="{ABF00B3F-0EB5-5042-9941-C196F5FEF38D}" destId="{FDA33D7A-AC37-834D-A9BF-078DDFE05867}" srcOrd="1" destOrd="0" presId="urn:microsoft.com/office/officeart/2005/8/layout/list1"/>
    <dgm:cxn modelId="{361F7CD9-5F47-064C-A24E-B8895E567096}" type="presParOf" srcId="{64E51FC2-2737-CA4F-9C57-FE3942FAE21D}" destId="{52E84196-B711-4349-BF40-5C772837CE0F}" srcOrd="9" destOrd="0" presId="urn:microsoft.com/office/officeart/2005/8/layout/list1"/>
    <dgm:cxn modelId="{B070874B-91BF-8A49-A926-EC182897125F}" type="presParOf" srcId="{64E51FC2-2737-CA4F-9C57-FE3942FAE21D}" destId="{7CFE6023-7DF8-2C4D-BFD9-404081D8FB9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54753D-9ED1-9246-917C-2F58156620E4}" type="doc">
      <dgm:prSet loTypeId="urn:microsoft.com/office/officeart/2005/8/layout/bProcess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D27FF02-A62C-D542-AD37-537189263B70}">
      <dgm:prSet phldrT="[Text]"/>
      <dgm:spPr>
        <a:solidFill>
          <a:schemeClr val="accent2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r>
            <a:rPr lang="en-US" dirty="0"/>
            <a:t>Rental API</a:t>
          </a:r>
        </a:p>
      </dgm:t>
    </dgm:pt>
    <dgm:pt modelId="{025FF456-76A1-834A-95A7-BDBC850000E7}" type="parTrans" cxnId="{F5451EE6-7A4E-1F49-BDBA-0F9A5443C7F6}">
      <dgm:prSet/>
      <dgm:spPr/>
      <dgm:t>
        <a:bodyPr/>
        <a:lstStyle/>
        <a:p>
          <a:endParaRPr lang="en-US"/>
        </a:p>
      </dgm:t>
    </dgm:pt>
    <dgm:pt modelId="{FB12A01A-BC20-D843-9852-698C769AD05A}" type="sibTrans" cxnId="{F5451EE6-7A4E-1F49-BDBA-0F9A5443C7F6}">
      <dgm:prSet/>
      <dgm:spPr/>
      <dgm:t>
        <a:bodyPr/>
        <a:lstStyle/>
        <a:p>
          <a:endParaRPr lang="en-US"/>
        </a:p>
      </dgm:t>
    </dgm:pt>
    <dgm:pt modelId="{93AC40B0-FEFD-1B49-80DB-86B00CB28715}">
      <dgm:prSet phldrT="[Text]"/>
      <dgm:spPr>
        <a:solidFill>
          <a:schemeClr val="accent2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r>
            <a:rPr lang="en-US" dirty="0"/>
            <a:t>Min Rent, Avg Rent, Max Rent</a:t>
          </a:r>
        </a:p>
      </dgm:t>
    </dgm:pt>
    <dgm:pt modelId="{7DA0F477-9DD1-554E-8CCA-4F06203FB5E8}" type="parTrans" cxnId="{7275ACEA-4C7C-A549-828A-883464F9896C}">
      <dgm:prSet/>
      <dgm:spPr/>
      <dgm:t>
        <a:bodyPr/>
        <a:lstStyle/>
        <a:p>
          <a:endParaRPr lang="en-US"/>
        </a:p>
      </dgm:t>
    </dgm:pt>
    <dgm:pt modelId="{16EF095C-3C9E-9B41-A50A-E03E83C88D3E}" type="sibTrans" cxnId="{7275ACEA-4C7C-A549-828A-883464F9896C}">
      <dgm:prSet/>
      <dgm:spPr/>
      <dgm:t>
        <a:bodyPr/>
        <a:lstStyle/>
        <a:p>
          <a:endParaRPr lang="en-US"/>
        </a:p>
      </dgm:t>
    </dgm:pt>
    <dgm:pt modelId="{522BA4F1-0CAD-524D-8624-52C4BCA81679}">
      <dgm:prSet phldrT="[Text]"/>
      <dgm:spPr>
        <a:solidFill>
          <a:schemeClr val="accent2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r>
            <a:rPr lang="en-US" dirty="0"/>
            <a:t>Average Rent</a:t>
          </a:r>
        </a:p>
      </dgm:t>
    </dgm:pt>
    <dgm:pt modelId="{8FD42B36-B2E0-234C-A038-99046F730CCE}" type="parTrans" cxnId="{4C812A2D-4D57-9A43-BE35-EABFA58F7234}">
      <dgm:prSet/>
      <dgm:spPr/>
      <dgm:t>
        <a:bodyPr/>
        <a:lstStyle/>
        <a:p>
          <a:endParaRPr lang="en-US"/>
        </a:p>
      </dgm:t>
    </dgm:pt>
    <dgm:pt modelId="{3FD76E9B-5D21-6C4B-81BD-78A8508D8DE6}" type="sibTrans" cxnId="{4C812A2D-4D57-9A43-BE35-EABFA58F7234}">
      <dgm:prSet/>
      <dgm:spPr/>
      <dgm:t>
        <a:bodyPr/>
        <a:lstStyle/>
        <a:p>
          <a:endParaRPr lang="en-US"/>
        </a:p>
      </dgm:t>
    </dgm:pt>
    <dgm:pt modelId="{31C83D75-233A-814F-AB5D-4C1418BF1006}">
      <dgm:prSet phldrT="[Text]" custT="1"/>
      <dgm:spPr>
        <a:solidFill>
          <a:schemeClr val="accent2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r>
            <a:rPr lang="en-US" sz="3200" dirty="0"/>
            <a:t>Average Rent – Costs = </a:t>
          </a:r>
        </a:p>
      </dgm:t>
    </dgm:pt>
    <dgm:pt modelId="{D36CE1CD-0F54-AB46-AF5C-4B4D23046760}" type="parTrans" cxnId="{09667BF6-4E15-0241-82F4-BC1F1C1981A8}">
      <dgm:prSet/>
      <dgm:spPr/>
      <dgm:t>
        <a:bodyPr/>
        <a:lstStyle/>
        <a:p>
          <a:endParaRPr lang="en-US"/>
        </a:p>
      </dgm:t>
    </dgm:pt>
    <dgm:pt modelId="{F1CC68B6-0335-DD41-8DCF-EB9439FAFBD9}" type="sibTrans" cxnId="{09667BF6-4E15-0241-82F4-BC1F1C1981A8}">
      <dgm:prSet/>
      <dgm:spPr/>
      <dgm:t>
        <a:bodyPr/>
        <a:lstStyle/>
        <a:p>
          <a:endParaRPr lang="en-US"/>
        </a:p>
      </dgm:t>
    </dgm:pt>
    <dgm:pt modelId="{C564CFAB-CE76-D54B-AEEA-85CE31914C48}">
      <dgm:prSet phldrT="[Text]"/>
      <dgm:spPr>
        <a:solidFill>
          <a:schemeClr val="accent2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r>
            <a:rPr lang="en-US" dirty="0"/>
            <a:t>Average Cash on Cash Return</a:t>
          </a:r>
        </a:p>
      </dgm:t>
    </dgm:pt>
    <dgm:pt modelId="{4B2FAEBD-9535-F148-A74E-58E09B034570}" type="parTrans" cxnId="{E2B8B35E-223C-8E47-A924-6F065050A5BE}">
      <dgm:prSet/>
      <dgm:spPr/>
      <dgm:t>
        <a:bodyPr/>
        <a:lstStyle/>
        <a:p>
          <a:endParaRPr lang="en-US"/>
        </a:p>
      </dgm:t>
    </dgm:pt>
    <dgm:pt modelId="{A5D112AA-6B9C-204B-8B44-1548562F61A9}" type="sibTrans" cxnId="{E2B8B35E-223C-8E47-A924-6F065050A5BE}">
      <dgm:prSet/>
      <dgm:spPr/>
      <dgm:t>
        <a:bodyPr/>
        <a:lstStyle/>
        <a:p>
          <a:endParaRPr lang="en-US"/>
        </a:p>
      </dgm:t>
    </dgm:pt>
    <dgm:pt modelId="{1FC06C8B-2BF5-E54A-BBEC-8B65C98828C6}" type="pres">
      <dgm:prSet presAssocID="{5354753D-9ED1-9246-917C-2F58156620E4}" presName="Name0" presStyleCnt="0">
        <dgm:presLayoutVars>
          <dgm:dir/>
          <dgm:resizeHandles val="exact"/>
        </dgm:presLayoutVars>
      </dgm:prSet>
      <dgm:spPr/>
    </dgm:pt>
    <dgm:pt modelId="{9D2016EA-81C9-B442-A57E-3F7A9EB4F38B}" type="pres">
      <dgm:prSet presAssocID="{8D27FF02-A62C-D542-AD37-537189263B70}" presName="node" presStyleLbl="node1" presStyleIdx="0" presStyleCnt="5">
        <dgm:presLayoutVars>
          <dgm:bulletEnabled val="1"/>
        </dgm:presLayoutVars>
      </dgm:prSet>
      <dgm:spPr/>
    </dgm:pt>
    <dgm:pt modelId="{457EC9AD-51D7-2249-A2B5-D5287C1691DF}" type="pres">
      <dgm:prSet presAssocID="{FB12A01A-BC20-D843-9852-698C769AD05A}" presName="sibTrans" presStyleLbl="sibTrans1D1" presStyleIdx="0" presStyleCnt="4"/>
      <dgm:spPr/>
    </dgm:pt>
    <dgm:pt modelId="{0FA22236-B882-4E4B-BF41-B96AB2F1A301}" type="pres">
      <dgm:prSet presAssocID="{FB12A01A-BC20-D843-9852-698C769AD05A}" presName="connectorText" presStyleLbl="sibTrans1D1" presStyleIdx="0" presStyleCnt="4"/>
      <dgm:spPr/>
    </dgm:pt>
    <dgm:pt modelId="{14F6EED8-9DAB-E647-9700-38D0BBF1CD93}" type="pres">
      <dgm:prSet presAssocID="{93AC40B0-FEFD-1B49-80DB-86B00CB28715}" presName="node" presStyleLbl="node1" presStyleIdx="1" presStyleCnt="5">
        <dgm:presLayoutVars>
          <dgm:bulletEnabled val="1"/>
        </dgm:presLayoutVars>
      </dgm:prSet>
      <dgm:spPr/>
    </dgm:pt>
    <dgm:pt modelId="{DAD541C2-319A-DF42-A0B6-0F7DEC0F49B0}" type="pres">
      <dgm:prSet presAssocID="{16EF095C-3C9E-9B41-A50A-E03E83C88D3E}" presName="sibTrans" presStyleLbl="sibTrans1D1" presStyleIdx="1" presStyleCnt="4"/>
      <dgm:spPr/>
    </dgm:pt>
    <dgm:pt modelId="{ACA97743-E848-364D-A870-92283EDA5FFB}" type="pres">
      <dgm:prSet presAssocID="{16EF095C-3C9E-9B41-A50A-E03E83C88D3E}" presName="connectorText" presStyleLbl="sibTrans1D1" presStyleIdx="1" presStyleCnt="4"/>
      <dgm:spPr/>
    </dgm:pt>
    <dgm:pt modelId="{1E94ECFC-3941-5740-866B-0AD920E0D9FE}" type="pres">
      <dgm:prSet presAssocID="{522BA4F1-0CAD-524D-8624-52C4BCA81679}" presName="node" presStyleLbl="node1" presStyleIdx="2" presStyleCnt="5">
        <dgm:presLayoutVars>
          <dgm:bulletEnabled val="1"/>
        </dgm:presLayoutVars>
      </dgm:prSet>
      <dgm:spPr/>
    </dgm:pt>
    <dgm:pt modelId="{31E286D3-0F94-A345-BA1E-393FFEEE6D10}" type="pres">
      <dgm:prSet presAssocID="{3FD76E9B-5D21-6C4B-81BD-78A8508D8DE6}" presName="sibTrans" presStyleLbl="sibTrans1D1" presStyleIdx="2" presStyleCnt="4"/>
      <dgm:spPr/>
    </dgm:pt>
    <dgm:pt modelId="{17745BF0-9A42-8942-9491-003F51CBF51B}" type="pres">
      <dgm:prSet presAssocID="{3FD76E9B-5D21-6C4B-81BD-78A8508D8DE6}" presName="connectorText" presStyleLbl="sibTrans1D1" presStyleIdx="2" presStyleCnt="4"/>
      <dgm:spPr/>
    </dgm:pt>
    <dgm:pt modelId="{C5910358-D03D-8641-8184-2D7B4135FD5E}" type="pres">
      <dgm:prSet presAssocID="{31C83D75-233A-814F-AB5D-4C1418BF1006}" presName="node" presStyleLbl="node1" presStyleIdx="3" presStyleCnt="5">
        <dgm:presLayoutVars>
          <dgm:bulletEnabled val="1"/>
        </dgm:presLayoutVars>
      </dgm:prSet>
      <dgm:spPr/>
    </dgm:pt>
    <dgm:pt modelId="{94FA3D73-AFA4-7744-9AF6-CE4E4DB87842}" type="pres">
      <dgm:prSet presAssocID="{F1CC68B6-0335-DD41-8DCF-EB9439FAFBD9}" presName="sibTrans" presStyleLbl="sibTrans1D1" presStyleIdx="3" presStyleCnt="4"/>
      <dgm:spPr/>
    </dgm:pt>
    <dgm:pt modelId="{4ABA23D3-6268-0A47-A6A0-111C87C17809}" type="pres">
      <dgm:prSet presAssocID="{F1CC68B6-0335-DD41-8DCF-EB9439FAFBD9}" presName="connectorText" presStyleLbl="sibTrans1D1" presStyleIdx="3" presStyleCnt="4"/>
      <dgm:spPr/>
    </dgm:pt>
    <dgm:pt modelId="{E5B262A6-0A34-214F-8099-ADFB59BFFFEE}" type="pres">
      <dgm:prSet presAssocID="{C564CFAB-CE76-D54B-AEEA-85CE31914C48}" presName="node" presStyleLbl="node1" presStyleIdx="4" presStyleCnt="5">
        <dgm:presLayoutVars>
          <dgm:bulletEnabled val="1"/>
        </dgm:presLayoutVars>
      </dgm:prSet>
      <dgm:spPr/>
    </dgm:pt>
  </dgm:ptLst>
  <dgm:cxnLst>
    <dgm:cxn modelId="{2CA8F617-94E5-3F44-87E9-CCBFD658ADBB}" type="presOf" srcId="{5354753D-9ED1-9246-917C-2F58156620E4}" destId="{1FC06C8B-2BF5-E54A-BBEC-8B65C98828C6}" srcOrd="0" destOrd="0" presId="urn:microsoft.com/office/officeart/2005/8/layout/bProcess3"/>
    <dgm:cxn modelId="{EFE0A11D-8E1C-1047-9CF4-5CCE2248F768}" type="presOf" srcId="{16EF095C-3C9E-9B41-A50A-E03E83C88D3E}" destId="{DAD541C2-319A-DF42-A0B6-0F7DEC0F49B0}" srcOrd="0" destOrd="0" presId="urn:microsoft.com/office/officeart/2005/8/layout/bProcess3"/>
    <dgm:cxn modelId="{3B34C61E-9FA9-574C-BAEE-B8AE2A916B31}" type="presOf" srcId="{F1CC68B6-0335-DD41-8DCF-EB9439FAFBD9}" destId="{4ABA23D3-6268-0A47-A6A0-111C87C17809}" srcOrd="1" destOrd="0" presId="urn:microsoft.com/office/officeart/2005/8/layout/bProcess3"/>
    <dgm:cxn modelId="{4C812A2D-4D57-9A43-BE35-EABFA58F7234}" srcId="{5354753D-9ED1-9246-917C-2F58156620E4}" destId="{522BA4F1-0CAD-524D-8624-52C4BCA81679}" srcOrd="2" destOrd="0" parTransId="{8FD42B36-B2E0-234C-A038-99046F730CCE}" sibTransId="{3FD76E9B-5D21-6C4B-81BD-78A8508D8DE6}"/>
    <dgm:cxn modelId="{A912A75B-3645-5E47-92CC-C1E5304283BD}" type="presOf" srcId="{31C83D75-233A-814F-AB5D-4C1418BF1006}" destId="{C5910358-D03D-8641-8184-2D7B4135FD5E}" srcOrd="0" destOrd="0" presId="urn:microsoft.com/office/officeart/2005/8/layout/bProcess3"/>
    <dgm:cxn modelId="{E2B8B35E-223C-8E47-A924-6F065050A5BE}" srcId="{5354753D-9ED1-9246-917C-2F58156620E4}" destId="{C564CFAB-CE76-D54B-AEEA-85CE31914C48}" srcOrd="4" destOrd="0" parTransId="{4B2FAEBD-9535-F148-A74E-58E09B034570}" sibTransId="{A5D112AA-6B9C-204B-8B44-1548562F61A9}"/>
    <dgm:cxn modelId="{6D8B4761-4791-C340-B478-8401D7F32FE0}" type="presOf" srcId="{93AC40B0-FEFD-1B49-80DB-86B00CB28715}" destId="{14F6EED8-9DAB-E647-9700-38D0BBF1CD93}" srcOrd="0" destOrd="0" presId="urn:microsoft.com/office/officeart/2005/8/layout/bProcess3"/>
    <dgm:cxn modelId="{54ADB473-24AD-3040-B0DB-CBDC7DA3431F}" type="presOf" srcId="{C564CFAB-CE76-D54B-AEEA-85CE31914C48}" destId="{E5B262A6-0A34-214F-8099-ADFB59BFFFEE}" srcOrd="0" destOrd="0" presId="urn:microsoft.com/office/officeart/2005/8/layout/bProcess3"/>
    <dgm:cxn modelId="{378D31AC-2BB7-414F-B50C-37C47D161F34}" type="presOf" srcId="{8D27FF02-A62C-D542-AD37-537189263B70}" destId="{9D2016EA-81C9-B442-A57E-3F7A9EB4F38B}" srcOrd="0" destOrd="0" presId="urn:microsoft.com/office/officeart/2005/8/layout/bProcess3"/>
    <dgm:cxn modelId="{453813B3-9D75-664D-943B-EA196EEB7368}" type="presOf" srcId="{F1CC68B6-0335-DD41-8DCF-EB9439FAFBD9}" destId="{94FA3D73-AFA4-7744-9AF6-CE4E4DB87842}" srcOrd="0" destOrd="0" presId="urn:microsoft.com/office/officeart/2005/8/layout/bProcess3"/>
    <dgm:cxn modelId="{950EBAB5-8E5E-764B-9BBD-E9F44BA269C2}" type="presOf" srcId="{16EF095C-3C9E-9B41-A50A-E03E83C88D3E}" destId="{ACA97743-E848-364D-A870-92283EDA5FFB}" srcOrd="1" destOrd="0" presId="urn:microsoft.com/office/officeart/2005/8/layout/bProcess3"/>
    <dgm:cxn modelId="{DC9BBABB-8245-1D4A-89F9-B8AFF2792FC6}" type="presOf" srcId="{3FD76E9B-5D21-6C4B-81BD-78A8508D8DE6}" destId="{31E286D3-0F94-A345-BA1E-393FFEEE6D10}" srcOrd="0" destOrd="0" presId="urn:microsoft.com/office/officeart/2005/8/layout/bProcess3"/>
    <dgm:cxn modelId="{3DE502BC-BAFC-6648-A01F-666926B88761}" type="presOf" srcId="{FB12A01A-BC20-D843-9852-698C769AD05A}" destId="{0FA22236-B882-4E4B-BF41-B96AB2F1A301}" srcOrd="1" destOrd="0" presId="urn:microsoft.com/office/officeart/2005/8/layout/bProcess3"/>
    <dgm:cxn modelId="{8C2C70CE-DBFF-F446-9589-802A3E46B86E}" type="presOf" srcId="{522BA4F1-0CAD-524D-8624-52C4BCA81679}" destId="{1E94ECFC-3941-5740-866B-0AD920E0D9FE}" srcOrd="0" destOrd="0" presId="urn:microsoft.com/office/officeart/2005/8/layout/bProcess3"/>
    <dgm:cxn modelId="{9F2FF2DA-1C2D-ED44-8330-488D24AE5FC1}" type="presOf" srcId="{3FD76E9B-5D21-6C4B-81BD-78A8508D8DE6}" destId="{17745BF0-9A42-8942-9491-003F51CBF51B}" srcOrd="1" destOrd="0" presId="urn:microsoft.com/office/officeart/2005/8/layout/bProcess3"/>
    <dgm:cxn modelId="{65D298E4-02DB-F845-AE93-3A909D2D5A0B}" type="presOf" srcId="{FB12A01A-BC20-D843-9852-698C769AD05A}" destId="{457EC9AD-51D7-2249-A2B5-D5287C1691DF}" srcOrd="0" destOrd="0" presId="urn:microsoft.com/office/officeart/2005/8/layout/bProcess3"/>
    <dgm:cxn modelId="{F5451EE6-7A4E-1F49-BDBA-0F9A5443C7F6}" srcId="{5354753D-9ED1-9246-917C-2F58156620E4}" destId="{8D27FF02-A62C-D542-AD37-537189263B70}" srcOrd="0" destOrd="0" parTransId="{025FF456-76A1-834A-95A7-BDBC850000E7}" sibTransId="{FB12A01A-BC20-D843-9852-698C769AD05A}"/>
    <dgm:cxn modelId="{7275ACEA-4C7C-A549-828A-883464F9896C}" srcId="{5354753D-9ED1-9246-917C-2F58156620E4}" destId="{93AC40B0-FEFD-1B49-80DB-86B00CB28715}" srcOrd="1" destOrd="0" parTransId="{7DA0F477-9DD1-554E-8CCA-4F06203FB5E8}" sibTransId="{16EF095C-3C9E-9B41-A50A-E03E83C88D3E}"/>
    <dgm:cxn modelId="{09667BF6-4E15-0241-82F4-BC1F1C1981A8}" srcId="{5354753D-9ED1-9246-917C-2F58156620E4}" destId="{31C83D75-233A-814F-AB5D-4C1418BF1006}" srcOrd="3" destOrd="0" parTransId="{D36CE1CD-0F54-AB46-AF5C-4B4D23046760}" sibTransId="{F1CC68B6-0335-DD41-8DCF-EB9439FAFBD9}"/>
    <dgm:cxn modelId="{0F5A19F7-6938-8B45-B651-B06D4A00D42E}" type="presParOf" srcId="{1FC06C8B-2BF5-E54A-BBEC-8B65C98828C6}" destId="{9D2016EA-81C9-B442-A57E-3F7A9EB4F38B}" srcOrd="0" destOrd="0" presId="urn:microsoft.com/office/officeart/2005/8/layout/bProcess3"/>
    <dgm:cxn modelId="{82279ADA-F14A-824B-839D-708CDC1E38A0}" type="presParOf" srcId="{1FC06C8B-2BF5-E54A-BBEC-8B65C98828C6}" destId="{457EC9AD-51D7-2249-A2B5-D5287C1691DF}" srcOrd="1" destOrd="0" presId="urn:microsoft.com/office/officeart/2005/8/layout/bProcess3"/>
    <dgm:cxn modelId="{1818F7B7-1B28-5F4B-9498-81371FF4A972}" type="presParOf" srcId="{457EC9AD-51D7-2249-A2B5-D5287C1691DF}" destId="{0FA22236-B882-4E4B-BF41-B96AB2F1A301}" srcOrd="0" destOrd="0" presId="urn:microsoft.com/office/officeart/2005/8/layout/bProcess3"/>
    <dgm:cxn modelId="{17ACDB99-5A5B-BC4E-9D35-DB819116EE76}" type="presParOf" srcId="{1FC06C8B-2BF5-E54A-BBEC-8B65C98828C6}" destId="{14F6EED8-9DAB-E647-9700-38D0BBF1CD93}" srcOrd="2" destOrd="0" presId="urn:microsoft.com/office/officeart/2005/8/layout/bProcess3"/>
    <dgm:cxn modelId="{C13D5FAA-2C62-CE41-843B-E56F34B6C383}" type="presParOf" srcId="{1FC06C8B-2BF5-E54A-BBEC-8B65C98828C6}" destId="{DAD541C2-319A-DF42-A0B6-0F7DEC0F49B0}" srcOrd="3" destOrd="0" presId="urn:microsoft.com/office/officeart/2005/8/layout/bProcess3"/>
    <dgm:cxn modelId="{CEFC7D2C-BC94-144A-8870-E13FFDC1759F}" type="presParOf" srcId="{DAD541C2-319A-DF42-A0B6-0F7DEC0F49B0}" destId="{ACA97743-E848-364D-A870-92283EDA5FFB}" srcOrd="0" destOrd="0" presId="urn:microsoft.com/office/officeart/2005/8/layout/bProcess3"/>
    <dgm:cxn modelId="{88DA3B07-D187-C842-8ED1-2F2413BCEA4B}" type="presParOf" srcId="{1FC06C8B-2BF5-E54A-BBEC-8B65C98828C6}" destId="{1E94ECFC-3941-5740-866B-0AD920E0D9FE}" srcOrd="4" destOrd="0" presId="urn:microsoft.com/office/officeart/2005/8/layout/bProcess3"/>
    <dgm:cxn modelId="{EC0FDDDB-9F0F-8642-BE67-1A7AA4939148}" type="presParOf" srcId="{1FC06C8B-2BF5-E54A-BBEC-8B65C98828C6}" destId="{31E286D3-0F94-A345-BA1E-393FFEEE6D10}" srcOrd="5" destOrd="0" presId="urn:microsoft.com/office/officeart/2005/8/layout/bProcess3"/>
    <dgm:cxn modelId="{1A32B406-D02A-BB4F-85B7-CB872B8C9F81}" type="presParOf" srcId="{31E286D3-0F94-A345-BA1E-393FFEEE6D10}" destId="{17745BF0-9A42-8942-9491-003F51CBF51B}" srcOrd="0" destOrd="0" presId="urn:microsoft.com/office/officeart/2005/8/layout/bProcess3"/>
    <dgm:cxn modelId="{D97A5E4B-FF85-8A40-94E1-867E3D43AE69}" type="presParOf" srcId="{1FC06C8B-2BF5-E54A-BBEC-8B65C98828C6}" destId="{C5910358-D03D-8641-8184-2D7B4135FD5E}" srcOrd="6" destOrd="0" presId="urn:microsoft.com/office/officeart/2005/8/layout/bProcess3"/>
    <dgm:cxn modelId="{8BBC16A6-AF88-F846-864A-7E24439452FA}" type="presParOf" srcId="{1FC06C8B-2BF5-E54A-BBEC-8B65C98828C6}" destId="{94FA3D73-AFA4-7744-9AF6-CE4E4DB87842}" srcOrd="7" destOrd="0" presId="urn:microsoft.com/office/officeart/2005/8/layout/bProcess3"/>
    <dgm:cxn modelId="{5D12BDD0-237D-6C4E-972E-6C810DE6DCA4}" type="presParOf" srcId="{94FA3D73-AFA4-7744-9AF6-CE4E4DB87842}" destId="{4ABA23D3-6268-0A47-A6A0-111C87C17809}" srcOrd="0" destOrd="0" presId="urn:microsoft.com/office/officeart/2005/8/layout/bProcess3"/>
    <dgm:cxn modelId="{454257BE-8117-0F4A-93FC-26FC94624CCB}" type="presParOf" srcId="{1FC06C8B-2BF5-E54A-BBEC-8B65C98828C6}" destId="{E5B262A6-0A34-214F-8099-ADFB59BFFFEE}" srcOrd="8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092194-1FB1-804D-9C1C-21EE142A7E6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3BFB4D-D29A-4346-8647-6529568406F6}">
      <dgm:prSet phldrT="[Text]"/>
      <dgm:spPr/>
      <dgm:t>
        <a:bodyPr/>
        <a:lstStyle/>
        <a:p>
          <a:r>
            <a:rPr lang="en-US" dirty="0"/>
            <a:t>Collection</a:t>
          </a:r>
        </a:p>
      </dgm:t>
    </dgm:pt>
    <dgm:pt modelId="{EF7A15DD-65FD-B342-8C71-672AAAD2D813}" type="parTrans" cxnId="{FA4ADED8-3169-7747-9CCB-EF27804D6E00}">
      <dgm:prSet/>
      <dgm:spPr/>
      <dgm:t>
        <a:bodyPr/>
        <a:lstStyle/>
        <a:p>
          <a:endParaRPr lang="en-US"/>
        </a:p>
      </dgm:t>
    </dgm:pt>
    <dgm:pt modelId="{92101222-2CDA-B445-BC82-5FC75D4739B4}" type="sibTrans" cxnId="{FA4ADED8-3169-7747-9CCB-EF27804D6E00}">
      <dgm:prSet/>
      <dgm:spPr/>
      <dgm:t>
        <a:bodyPr/>
        <a:lstStyle/>
        <a:p>
          <a:endParaRPr lang="en-US"/>
        </a:p>
      </dgm:t>
    </dgm:pt>
    <dgm:pt modelId="{430A8551-BCD7-B944-A340-F915F0F76F0E}">
      <dgm:prSet phldrT="[Text]"/>
      <dgm:spPr/>
      <dgm:t>
        <a:bodyPr/>
        <a:lstStyle/>
        <a:p>
          <a:r>
            <a:rPr lang="en-US" dirty="0"/>
            <a:t>Cleaning and Preprocessing</a:t>
          </a:r>
        </a:p>
      </dgm:t>
    </dgm:pt>
    <dgm:pt modelId="{EB2DA8BC-19F0-194F-9BFA-8EC7352D5CB7}" type="parTrans" cxnId="{59F4F8EB-D621-0E41-873C-6D2751812EA9}">
      <dgm:prSet/>
      <dgm:spPr/>
      <dgm:t>
        <a:bodyPr/>
        <a:lstStyle/>
        <a:p>
          <a:endParaRPr lang="en-US"/>
        </a:p>
      </dgm:t>
    </dgm:pt>
    <dgm:pt modelId="{8CADAB6A-6D20-254F-BF27-E7C05261987F}" type="sibTrans" cxnId="{59F4F8EB-D621-0E41-873C-6D2751812EA9}">
      <dgm:prSet/>
      <dgm:spPr/>
      <dgm:t>
        <a:bodyPr/>
        <a:lstStyle/>
        <a:p>
          <a:endParaRPr lang="en-US"/>
        </a:p>
      </dgm:t>
    </dgm:pt>
    <dgm:pt modelId="{7C4652C5-16A3-854C-AE92-15DFEBF13FCC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4136697E-9678-CA4E-9A42-59F6B9A3DA20}" type="parTrans" cxnId="{A1E232E7-119B-904E-86A8-B422240F8B8B}">
      <dgm:prSet/>
      <dgm:spPr/>
      <dgm:t>
        <a:bodyPr/>
        <a:lstStyle/>
        <a:p>
          <a:endParaRPr lang="en-US"/>
        </a:p>
      </dgm:t>
    </dgm:pt>
    <dgm:pt modelId="{2093A6A0-C46D-9F4A-B3B9-67EB936ECCB1}" type="sibTrans" cxnId="{A1E232E7-119B-904E-86A8-B422240F8B8B}">
      <dgm:prSet/>
      <dgm:spPr/>
      <dgm:t>
        <a:bodyPr/>
        <a:lstStyle/>
        <a:p>
          <a:endParaRPr lang="en-US"/>
        </a:p>
      </dgm:t>
    </dgm:pt>
    <dgm:pt modelId="{ED89AC1F-378D-5C42-B7A2-84D52751FD35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DAAF965A-EA0B-BB43-AFE6-D2B0867AB360}" type="parTrans" cxnId="{6DBAF3D2-BD22-A440-9D46-0C775E8110AB}">
      <dgm:prSet/>
      <dgm:spPr/>
      <dgm:t>
        <a:bodyPr/>
        <a:lstStyle/>
        <a:p>
          <a:endParaRPr lang="en-US"/>
        </a:p>
      </dgm:t>
    </dgm:pt>
    <dgm:pt modelId="{03B3F7D8-FD4B-3C4B-87BB-D7ECC9AD8778}" type="sibTrans" cxnId="{6DBAF3D2-BD22-A440-9D46-0C775E8110AB}">
      <dgm:prSet/>
      <dgm:spPr/>
      <dgm:t>
        <a:bodyPr/>
        <a:lstStyle/>
        <a:p>
          <a:endParaRPr lang="en-US"/>
        </a:p>
      </dgm:t>
    </dgm:pt>
    <dgm:pt modelId="{9B7D36AC-9E7D-5B42-A11A-1474EFAF6FCF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A6C468B4-7296-5C4B-9B3E-4BC6310FA0D5}" type="parTrans" cxnId="{11910156-E394-294A-AFF0-EB45B3B0A4D3}">
      <dgm:prSet/>
      <dgm:spPr/>
      <dgm:t>
        <a:bodyPr/>
        <a:lstStyle/>
        <a:p>
          <a:endParaRPr lang="en-US"/>
        </a:p>
      </dgm:t>
    </dgm:pt>
    <dgm:pt modelId="{17F5E3EF-8AC6-4344-9039-AF48148E3C08}" type="sibTrans" cxnId="{11910156-E394-294A-AFF0-EB45B3B0A4D3}">
      <dgm:prSet/>
      <dgm:spPr/>
      <dgm:t>
        <a:bodyPr/>
        <a:lstStyle/>
        <a:p>
          <a:endParaRPr lang="en-US"/>
        </a:p>
      </dgm:t>
    </dgm:pt>
    <dgm:pt modelId="{9A42794E-4473-1E4E-8D52-398820EAEDDF}" type="pres">
      <dgm:prSet presAssocID="{E1092194-1FB1-804D-9C1C-21EE142A7E64}" presName="outerComposite" presStyleCnt="0">
        <dgm:presLayoutVars>
          <dgm:chMax val="5"/>
          <dgm:dir/>
          <dgm:resizeHandles val="exact"/>
        </dgm:presLayoutVars>
      </dgm:prSet>
      <dgm:spPr/>
    </dgm:pt>
    <dgm:pt modelId="{E1A2DF2E-B1C0-7047-90E4-165E2A30BE68}" type="pres">
      <dgm:prSet presAssocID="{E1092194-1FB1-804D-9C1C-21EE142A7E64}" presName="dummyMaxCanvas" presStyleCnt="0">
        <dgm:presLayoutVars/>
      </dgm:prSet>
      <dgm:spPr/>
    </dgm:pt>
    <dgm:pt modelId="{08F88928-C783-3D42-BF0B-92943067D2DC}" type="pres">
      <dgm:prSet presAssocID="{E1092194-1FB1-804D-9C1C-21EE142A7E64}" presName="FiveNodes_1" presStyleLbl="node1" presStyleIdx="0" presStyleCnt="5">
        <dgm:presLayoutVars>
          <dgm:bulletEnabled val="1"/>
        </dgm:presLayoutVars>
      </dgm:prSet>
      <dgm:spPr/>
    </dgm:pt>
    <dgm:pt modelId="{E3C571A9-F038-AF44-ADAD-CF55BA0F5E6F}" type="pres">
      <dgm:prSet presAssocID="{E1092194-1FB1-804D-9C1C-21EE142A7E64}" presName="FiveNodes_2" presStyleLbl="node1" presStyleIdx="1" presStyleCnt="5">
        <dgm:presLayoutVars>
          <dgm:bulletEnabled val="1"/>
        </dgm:presLayoutVars>
      </dgm:prSet>
      <dgm:spPr/>
    </dgm:pt>
    <dgm:pt modelId="{F96C5041-0B7E-124C-9263-2E1A7FD080F8}" type="pres">
      <dgm:prSet presAssocID="{E1092194-1FB1-804D-9C1C-21EE142A7E64}" presName="FiveNodes_3" presStyleLbl="node1" presStyleIdx="2" presStyleCnt="5">
        <dgm:presLayoutVars>
          <dgm:bulletEnabled val="1"/>
        </dgm:presLayoutVars>
      </dgm:prSet>
      <dgm:spPr/>
    </dgm:pt>
    <dgm:pt modelId="{E218FDB5-D96D-E14D-A845-C775F57D486B}" type="pres">
      <dgm:prSet presAssocID="{E1092194-1FB1-804D-9C1C-21EE142A7E64}" presName="FiveNodes_4" presStyleLbl="node1" presStyleIdx="3" presStyleCnt="5">
        <dgm:presLayoutVars>
          <dgm:bulletEnabled val="1"/>
        </dgm:presLayoutVars>
      </dgm:prSet>
      <dgm:spPr/>
    </dgm:pt>
    <dgm:pt modelId="{9A6C5351-72D1-8648-B731-04470FBB8A5D}" type="pres">
      <dgm:prSet presAssocID="{E1092194-1FB1-804D-9C1C-21EE142A7E64}" presName="FiveNodes_5" presStyleLbl="node1" presStyleIdx="4" presStyleCnt="5">
        <dgm:presLayoutVars>
          <dgm:bulletEnabled val="1"/>
        </dgm:presLayoutVars>
      </dgm:prSet>
      <dgm:spPr/>
    </dgm:pt>
    <dgm:pt modelId="{56B9D596-C5D3-494A-9097-6FAD94DADF05}" type="pres">
      <dgm:prSet presAssocID="{E1092194-1FB1-804D-9C1C-21EE142A7E64}" presName="FiveConn_1-2" presStyleLbl="fgAccFollowNode1" presStyleIdx="0" presStyleCnt="4">
        <dgm:presLayoutVars>
          <dgm:bulletEnabled val="1"/>
        </dgm:presLayoutVars>
      </dgm:prSet>
      <dgm:spPr/>
    </dgm:pt>
    <dgm:pt modelId="{ADB0A911-DA61-794E-866B-5A9D497C71DB}" type="pres">
      <dgm:prSet presAssocID="{E1092194-1FB1-804D-9C1C-21EE142A7E64}" presName="FiveConn_2-3" presStyleLbl="fgAccFollowNode1" presStyleIdx="1" presStyleCnt="4">
        <dgm:presLayoutVars>
          <dgm:bulletEnabled val="1"/>
        </dgm:presLayoutVars>
      </dgm:prSet>
      <dgm:spPr/>
    </dgm:pt>
    <dgm:pt modelId="{9A6EE09E-7DDF-0F41-A710-FF26DA249AC3}" type="pres">
      <dgm:prSet presAssocID="{E1092194-1FB1-804D-9C1C-21EE142A7E64}" presName="FiveConn_3-4" presStyleLbl="fgAccFollowNode1" presStyleIdx="2" presStyleCnt="4">
        <dgm:presLayoutVars>
          <dgm:bulletEnabled val="1"/>
        </dgm:presLayoutVars>
      </dgm:prSet>
      <dgm:spPr/>
    </dgm:pt>
    <dgm:pt modelId="{411BE3DB-CBF1-A54A-A5DD-3D4828ED2B1F}" type="pres">
      <dgm:prSet presAssocID="{E1092194-1FB1-804D-9C1C-21EE142A7E64}" presName="FiveConn_4-5" presStyleLbl="fgAccFollowNode1" presStyleIdx="3" presStyleCnt="4">
        <dgm:presLayoutVars>
          <dgm:bulletEnabled val="1"/>
        </dgm:presLayoutVars>
      </dgm:prSet>
      <dgm:spPr/>
    </dgm:pt>
    <dgm:pt modelId="{4394ACDB-4E73-1247-80EE-1553DD8F4C7D}" type="pres">
      <dgm:prSet presAssocID="{E1092194-1FB1-804D-9C1C-21EE142A7E64}" presName="FiveNodes_1_text" presStyleLbl="node1" presStyleIdx="4" presStyleCnt="5">
        <dgm:presLayoutVars>
          <dgm:bulletEnabled val="1"/>
        </dgm:presLayoutVars>
      </dgm:prSet>
      <dgm:spPr/>
    </dgm:pt>
    <dgm:pt modelId="{7E389984-A029-BF48-8159-F28D280167AC}" type="pres">
      <dgm:prSet presAssocID="{E1092194-1FB1-804D-9C1C-21EE142A7E64}" presName="FiveNodes_2_text" presStyleLbl="node1" presStyleIdx="4" presStyleCnt="5">
        <dgm:presLayoutVars>
          <dgm:bulletEnabled val="1"/>
        </dgm:presLayoutVars>
      </dgm:prSet>
      <dgm:spPr/>
    </dgm:pt>
    <dgm:pt modelId="{9D5A6518-562F-EC43-8A8C-D0FEC8E98DAA}" type="pres">
      <dgm:prSet presAssocID="{E1092194-1FB1-804D-9C1C-21EE142A7E64}" presName="FiveNodes_3_text" presStyleLbl="node1" presStyleIdx="4" presStyleCnt="5">
        <dgm:presLayoutVars>
          <dgm:bulletEnabled val="1"/>
        </dgm:presLayoutVars>
      </dgm:prSet>
      <dgm:spPr/>
    </dgm:pt>
    <dgm:pt modelId="{AF90C549-1111-3943-9D4A-FE336A2D574C}" type="pres">
      <dgm:prSet presAssocID="{E1092194-1FB1-804D-9C1C-21EE142A7E64}" presName="FiveNodes_4_text" presStyleLbl="node1" presStyleIdx="4" presStyleCnt="5">
        <dgm:presLayoutVars>
          <dgm:bulletEnabled val="1"/>
        </dgm:presLayoutVars>
      </dgm:prSet>
      <dgm:spPr/>
    </dgm:pt>
    <dgm:pt modelId="{D5FB2E24-C1B1-6A44-90D6-11E0EF710619}" type="pres">
      <dgm:prSet presAssocID="{E1092194-1FB1-804D-9C1C-21EE142A7E6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FDFA805-6B03-EE4B-BD64-655B18B20FE4}" type="presOf" srcId="{7C4652C5-16A3-854C-AE92-15DFEBF13FCC}" destId="{F96C5041-0B7E-124C-9263-2E1A7FD080F8}" srcOrd="0" destOrd="0" presId="urn:microsoft.com/office/officeart/2005/8/layout/vProcess5"/>
    <dgm:cxn modelId="{2839790B-2539-0B4D-9B0B-B3996BCBB578}" type="presOf" srcId="{430A8551-BCD7-B944-A340-F915F0F76F0E}" destId="{7E389984-A029-BF48-8159-F28D280167AC}" srcOrd="1" destOrd="0" presId="urn:microsoft.com/office/officeart/2005/8/layout/vProcess5"/>
    <dgm:cxn modelId="{17B75C0F-6DC1-664E-A3FD-89BAF0492B45}" type="presOf" srcId="{ED89AC1F-378D-5C42-B7A2-84D52751FD35}" destId="{AF90C549-1111-3943-9D4A-FE336A2D574C}" srcOrd="1" destOrd="0" presId="urn:microsoft.com/office/officeart/2005/8/layout/vProcess5"/>
    <dgm:cxn modelId="{06EEE313-B5F7-8A4C-B0E2-300DD6103244}" type="presOf" srcId="{9B7D36AC-9E7D-5B42-A11A-1474EFAF6FCF}" destId="{9A6C5351-72D1-8648-B731-04470FBB8A5D}" srcOrd="0" destOrd="0" presId="urn:microsoft.com/office/officeart/2005/8/layout/vProcess5"/>
    <dgm:cxn modelId="{EDEC9E14-06FE-744D-B5FC-ADBA09A094D0}" type="presOf" srcId="{ED89AC1F-378D-5C42-B7A2-84D52751FD35}" destId="{E218FDB5-D96D-E14D-A845-C775F57D486B}" srcOrd="0" destOrd="0" presId="urn:microsoft.com/office/officeart/2005/8/layout/vProcess5"/>
    <dgm:cxn modelId="{A130B83B-4D0F-034F-AAA5-72AEBA492C51}" type="presOf" srcId="{8CADAB6A-6D20-254F-BF27-E7C05261987F}" destId="{ADB0A911-DA61-794E-866B-5A9D497C71DB}" srcOrd="0" destOrd="0" presId="urn:microsoft.com/office/officeart/2005/8/layout/vProcess5"/>
    <dgm:cxn modelId="{0ED9E84C-3FB9-4E4B-B534-8115BDB8ABCB}" type="presOf" srcId="{E1092194-1FB1-804D-9C1C-21EE142A7E64}" destId="{9A42794E-4473-1E4E-8D52-398820EAEDDF}" srcOrd="0" destOrd="0" presId="urn:microsoft.com/office/officeart/2005/8/layout/vProcess5"/>
    <dgm:cxn modelId="{11910156-E394-294A-AFF0-EB45B3B0A4D3}" srcId="{E1092194-1FB1-804D-9C1C-21EE142A7E64}" destId="{9B7D36AC-9E7D-5B42-A11A-1474EFAF6FCF}" srcOrd="4" destOrd="0" parTransId="{A6C468B4-7296-5C4B-9B3E-4BC6310FA0D5}" sibTransId="{17F5E3EF-8AC6-4344-9039-AF48148E3C08}"/>
    <dgm:cxn modelId="{FE425D64-35DC-514F-BDF3-ADC3758166EF}" type="presOf" srcId="{7C4652C5-16A3-854C-AE92-15DFEBF13FCC}" destId="{9D5A6518-562F-EC43-8A8C-D0FEC8E98DAA}" srcOrd="1" destOrd="0" presId="urn:microsoft.com/office/officeart/2005/8/layout/vProcess5"/>
    <dgm:cxn modelId="{DD88CA70-9531-8A48-882B-06569FB5CA12}" type="presOf" srcId="{430A8551-BCD7-B944-A340-F915F0F76F0E}" destId="{E3C571A9-F038-AF44-ADAD-CF55BA0F5E6F}" srcOrd="0" destOrd="0" presId="urn:microsoft.com/office/officeart/2005/8/layout/vProcess5"/>
    <dgm:cxn modelId="{3834D294-5394-1646-8CA8-9E89968CD9D7}" type="presOf" srcId="{03B3F7D8-FD4B-3C4B-87BB-D7ECC9AD8778}" destId="{411BE3DB-CBF1-A54A-A5DD-3D4828ED2B1F}" srcOrd="0" destOrd="0" presId="urn:microsoft.com/office/officeart/2005/8/layout/vProcess5"/>
    <dgm:cxn modelId="{2851A39D-35CB-4E4B-91C2-F2030CE502CD}" type="presOf" srcId="{92101222-2CDA-B445-BC82-5FC75D4739B4}" destId="{56B9D596-C5D3-494A-9097-6FAD94DADF05}" srcOrd="0" destOrd="0" presId="urn:microsoft.com/office/officeart/2005/8/layout/vProcess5"/>
    <dgm:cxn modelId="{5395B3B9-176D-9446-AF21-68D05A787135}" type="presOf" srcId="{9B3BFB4D-D29A-4346-8647-6529568406F6}" destId="{08F88928-C783-3D42-BF0B-92943067D2DC}" srcOrd="0" destOrd="0" presId="urn:microsoft.com/office/officeart/2005/8/layout/vProcess5"/>
    <dgm:cxn modelId="{6DBAF3D2-BD22-A440-9D46-0C775E8110AB}" srcId="{E1092194-1FB1-804D-9C1C-21EE142A7E64}" destId="{ED89AC1F-378D-5C42-B7A2-84D52751FD35}" srcOrd="3" destOrd="0" parTransId="{DAAF965A-EA0B-BB43-AFE6-D2B0867AB360}" sibTransId="{03B3F7D8-FD4B-3C4B-87BB-D7ECC9AD8778}"/>
    <dgm:cxn modelId="{A02BDAD4-35E8-6845-A24C-E19D9FF0A279}" type="presOf" srcId="{9B7D36AC-9E7D-5B42-A11A-1474EFAF6FCF}" destId="{D5FB2E24-C1B1-6A44-90D6-11E0EF710619}" srcOrd="1" destOrd="0" presId="urn:microsoft.com/office/officeart/2005/8/layout/vProcess5"/>
    <dgm:cxn modelId="{FA4ADED8-3169-7747-9CCB-EF27804D6E00}" srcId="{E1092194-1FB1-804D-9C1C-21EE142A7E64}" destId="{9B3BFB4D-D29A-4346-8647-6529568406F6}" srcOrd="0" destOrd="0" parTransId="{EF7A15DD-65FD-B342-8C71-672AAAD2D813}" sibTransId="{92101222-2CDA-B445-BC82-5FC75D4739B4}"/>
    <dgm:cxn modelId="{A1E232E7-119B-904E-86A8-B422240F8B8B}" srcId="{E1092194-1FB1-804D-9C1C-21EE142A7E64}" destId="{7C4652C5-16A3-854C-AE92-15DFEBF13FCC}" srcOrd="2" destOrd="0" parTransId="{4136697E-9678-CA4E-9A42-59F6B9A3DA20}" sibTransId="{2093A6A0-C46D-9F4A-B3B9-67EB936ECCB1}"/>
    <dgm:cxn modelId="{59F4F8EB-D621-0E41-873C-6D2751812EA9}" srcId="{E1092194-1FB1-804D-9C1C-21EE142A7E64}" destId="{430A8551-BCD7-B944-A340-F915F0F76F0E}" srcOrd="1" destOrd="0" parTransId="{EB2DA8BC-19F0-194F-9BFA-8EC7352D5CB7}" sibTransId="{8CADAB6A-6D20-254F-BF27-E7C05261987F}"/>
    <dgm:cxn modelId="{6494FAF2-9FD4-9E4E-A410-8AAC7550ACFB}" type="presOf" srcId="{9B3BFB4D-D29A-4346-8647-6529568406F6}" destId="{4394ACDB-4E73-1247-80EE-1553DD8F4C7D}" srcOrd="1" destOrd="0" presId="urn:microsoft.com/office/officeart/2005/8/layout/vProcess5"/>
    <dgm:cxn modelId="{C42E3AF9-6324-B94B-AF75-003BDA4C0E1C}" type="presOf" srcId="{2093A6A0-C46D-9F4A-B3B9-67EB936ECCB1}" destId="{9A6EE09E-7DDF-0F41-A710-FF26DA249AC3}" srcOrd="0" destOrd="0" presId="urn:microsoft.com/office/officeart/2005/8/layout/vProcess5"/>
    <dgm:cxn modelId="{A45B69CA-B87C-7545-B0AF-1BF796A494C2}" type="presParOf" srcId="{9A42794E-4473-1E4E-8D52-398820EAEDDF}" destId="{E1A2DF2E-B1C0-7047-90E4-165E2A30BE68}" srcOrd="0" destOrd="0" presId="urn:microsoft.com/office/officeart/2005/8/layout/vProcess5"/>
    <dgm:cxn modelId="{E54B21D2-25F9-7244-BDF8-C650F810F9C5}" type="presParOf" srcId="{9A42794E-4473-1E4E-8D52-398820EAEDDF}" destId="{08F88928-C783-3D42-BF0B-92943067D2DC}" srcOrd="1" destOrd="0" presId="urn:microsoft.com/office/officeart/2005/8/layout/vProcess5"/>
    <dgm:cxn modelId="{F91D8307-952C-8D4E-810D-7F1B41B17E84}" type="presParOf" srcId="{9A42794E-4473-1E4E-8D52-398820EAEDDF}" destId="{E3C571A9-F038-AF44-ADAD-CF55BA0F5E6F}" srcOrd="2" destOrd="0" presId="urn:microsoft.com/office/officeart/2005/8/layout/vProcess5"/>
    <dgm:cxn modelId="{7E79E5DB-C1B1-5C44-8BEB-9A6C2A84FBD3}" type="presParOf" srcId="{9A42794E-4473-1E4E-8D52-398820EAEDDF}" destId="{F96C5041-0B7E-124C-9263-2E1A7FD080F8}" srcOrd="3" destOrd="0" presId="urn:microsoft.com/office/officeart/2005/8/layout/vProcess5"/>
    <dgm:cxn modelId="{21ED635C-E4A4-7F43-B4C4-3C9AD2952729}" type="presParOf" srcId="{9A42794E-4473-1E4E-8D52-398820EAEDDF}" destId="{E218FDB5-D96D-E14D-A845-C775F57D486B}" srcOrd="4" destOrd="0" presId="urn:microsoft.com/office/officeart/2005/8/layout/vProcess5"/>
    <dgm:cxn modelId="{7C40D3F9-EEFC-FD4A-9BD5-73E97816E39C}" type="presParOf" srcId="{9A42794E-4473-1E4E-8D52-398820EAEDDF}" destId="{9A6C5351-72D1-8648-B731-04470FBB8A5D}" srcOrd="5" destOrd="0" presId="urn:microsoft.com/office/officeart/2005/8/layout/vProcess5"/>
    <dgm:cxn modelId="{87CFF3D6-C6DF-3F42-96BD-0409156CE8F1}" type="presParOf" srcId="{9A42794E-4473-1E4E-8D52-398820EAEDDF}" destId="{56B9D596-C5D3-494A-9097-6FAD94DADF05}" srcOrd="6" destOrd="0" presId="urn:microsoft.com/office/officeart/2005/8/layout/vProcess5"/>
    <dgm:cxn modelId="{44EDB03E-61D1-BC4D-B58C-6BD952442D06}" type="presParOf" srcId="{9A42794E-4473-1E4E-8D52-398820EAEDDF}" destId="{ADB0A911-DA61-794E-866B-5A9D497C71DB}" srcOrd="7" destOrd="0" presId="urn:microsoft.com/office/officeart/2005/8/layout/vProcess5"/>
    <dgm:cxn modelId="{E067C755-1283-A245-97E7-D740D57FD06D}" type="presParOf" srcId="{9A42794E-4473-1E4E-8D52-398820EAEDDF}" destId="{9A6EE09E-7DDF-0F41-A710-FF26DA249AC3}" srcOrd="8" destOrd="0" presId="urn:microsoft.com/office/officeart/2005/8/layout/vProcess5"/>
    <dgm:cxn modelId="{6C4F473F-57BE-7647-8239-66FBEDBE922E}" type="presParOf" srcId="{9A42794E-4473-1E4E-8D52-398820EAEDDF}" destId="{411BE3DB-CBF1-A54A-A5DD-3D4828ED2B1F}" srcOrd="9" destOrd="0" presId="urn:microsoft.com/office/officeart/2005/8/layout/vProcess5"/>
    <dgm:cxn modelId="{7B46BDD3-93C4-8349-B6F6-A168E783C6EF}" type="presParOf" srcId="{9A42794E-4473-1E4E-8D52-398820EAEDDF}" destId="{4394ACDB-4E73-1247-80EE-1553DD8F4C7D}" srcOrd="10" destOrd="0" presId="urn:microsoft.com/office/officeart/2005/8/layout/vProcess5"/>
    <dgm:cxn modelId="{616D1E10-40E4-134F-8DD5-668C1E2D8DC1}" type="presParOf" srcId="{9A42794E-4473-1E4E-8D52-398820EAEDDF}" destId="{7E389984-A029-BF48-8159-F28D280167AC}" srcOrd="11" destOrd="0" presId="urn:microsoft.com/office/officeart/2005/8/layout/vProcess5"/>
    <dgm:cxn modelId="{9B78A104-CBB2-5B40-A792-4CA5F4660719}" type="presParOf" srcId="{9A42794E-4473-1E4E-8D52-398820EAEDDF}" destId="{9D5A6518-562F-EC43-8A8C-D0FEC8E98DAA}" srcOrd="12" destOrd="0" presId="urn:microsoft.com/office/officeart/2005/8/layout/vProcess5"/>
    <dgm:cxn modelId="{223AF25E-0604-824E-A762-32950AE13C43}" type="presParOf" srcId="{9A42794E-4473-1E4E-8D52-398820EAEDDF}" destId="{AF90C549-1111-3943-9D4A-FE336A2D574C}" srcOrd="13" destOrd="0" presId="urn:microsoft.com/office/officeart/2005/8/layout/vProcess5"/>
    <dgm:cxn modelId="{1360D3FD-1FE0-1440-8470-1B482B3C1C5E}" type="presParOf" srcId="{9A42794E-4473-1E4E-8D52-398820EAEDDF}" destId="{D5FB2E24-C1B1-6A44-90D6-11E0EF71061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3D219A-FB5C-46F0-88DA-15810457599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8E3D47-E9D4-48D3-A33D-6518C31BFFB5}">
      <dgm:prSet/>
      <dgm:spPr/>
      <dgm:t>
        <a:bodyPr/>
        <a:lstStyle/>
        <a:p>
          <a:r>
            <a:rPr lang="en-US"/>
            <a:t>CA.Gov – Voter Data</a:t>
          </a:r>
        </a:p>
      </dgm:t>
    </dgm:pt>
    <dgm:pt modelId="{6F56A43D-7D13-47A7-9D54-45DA4ABE1CE6}" type="parTrans" cxnId="{A7CD57CA-D98D-4AEB-AB42-515D39770216}">
      <dgm:prSet/>
      <dgm:spPr/>
      <dgm:t>
        <a:bodyPr/>
        <a:lstStyle/>
        <a:p>
          <a:endParaRPr lang="en-US"/>
        </a:p>
      </dgm:t>
    </dgm:pt>
    <dgm:pt modelId="{50739144-9EC0-4232-BDA1-79FEA2A270FD}" type="sibTrans" cxnId="{A7CD57CA-D98D-4AEB-AB42-515D39770216}">
      <dgm:prSet/>
      <dgm:spPr/>
      <dgm:t>
        <a:bodyPr/>
        <a:lstStyle/>
        <a:p>
          <a:endParaRPr lang="en-US"/>
        </a:p>
      </dgm:t>
    </dgm:pt>
    <dgm:pt modelId="{FD2E0AE6-6C67-4648-84DE-E7BD8B0C2520}">
      <dgm:prSet/>
      <dgm:spPr/>
      <dgm:t>
        <a:bodyPr/>
        <a:lstStyle/>
        <a:p>
          <a:r>
            <a:rPr lang="en-US"/>
            <a:t>Census Info 2021</a:t>
          </a:r>
        </a:p>
      </dgm:t>
    </dgm:pt>
    <dgm:pt modelId="{FCBCF44E-9D90-4119-9905-88A93E63BD51}" type="parTrans" cxnId="{AEE93679-82D1-46D6-8AE6-20B2BEEECF0A}">
      <dgm:prSet/>
      <dgm:spPr/>
      <dgm:t>
        <a:bodyPr/>
        <a:lstStyle/>
        <a:p>
          <a:endParaRPr lang="en-US"/>
        </a:p>
      </dgm:t>
    </dgm:pt>
    <dgm:pt modelId="{7F8754EC-F296-4409-A579-250B240110AF}" type="sibTrans" cxnId="{AEE93679-82D1-46D6-8AE6-20B2BEEECF0A}">
      <dgm:prSet/>
      <dgm:spPr/>
      <dgm:t>
        <a:bodyPr/>
        <a:lstStyle/>
        <a:p>
          <a:endParaRPr lang="en-US"/>
        </a:p>
      </dgm:t>
    </dgm:pt>
    <dgm:pt modelId="{59FF8F26-7242-41D5-9BCB-813AEC062D6F}">
      <dgm:prSet/>
      <dgm:spPr/>
      <dgm:t>
        <a:bodyPr/>
        <a:lstStyle/>
        <a:p>
          <a:r>
            <a:rPr lang="en-US"/>
            <a:t>Population</a:t>
          </a:r>
        </a:p>
      </dgm:t>
    </dgm:pt>
    <dgm:pt modelId="{5FCB1BB4-848A-4D71-BC10-FF4B04A7D7D6}" type="parTrans" cxnId="{9792A141-6CB2-4B39-A456-0415BF43AB2E}">
      <dgm:prSet/>
      <dgm:spPr/>
      <dgm:t>
        <a:bodyPr/>
        <a:lstStyle/>
        <a:p>
          <a:endParaRPr lang="en-US"/>
        </a:p>
      </dgm:t>
    </dgm:pt>
    <dgm:pt modelId="{98AECFAE-6330-42CA-BD09-F5395AD247F1}" type="sibTrans" cxnId="{9792A141-6CB2-4B39-A456-0415BF43AB2E}">
      <dgm:prSet/>
      <dgm:spPr/>
      <dgm:t>
        <a:bodyPr/>
        <a:lstStyle/>
        <a:p>
          <a:endParaRPr lang="en-US"/>
        </a:p>
      </dgm:t>
    </dgm:pt>
    <dgm:pt modelId="{BC0CD9CC-932A-410F-8D1D-B825D28E8A79}">
      <dgm:prSet/>
      <dgm:spPr/>
      <dgm:t>
        <a:bodyPr/>
        <a:lstStyle/>
        <a:p>
          <a:r>
            <a:rPr lang="en-US"/>
            <a:t>Income</a:t>
          </a:r>
        </a:p>
      </dgm:t>
    </dgm:pt>
    <dgm:pt modelId="{2C8958D3-CBC9-40CF-BAF1-1404243F8FE8}" type="parTrans" cxnId="{BB9A97AC-5C9B-454B-BDA1-E36FE55CB920}">
      <dgm:prSet/>
      <dgm:spPr/>
      <dgm:t>
        <a:bodyPr/>
        <a:lstStyle/>
        <a:p>
          <a:endParaRPr lang="en-US"/>
        </a:p>
      </dgm:t>
    </dgm:pt>
    <dgm:pt modelId="{4AFE119C-D8B4-4678-9413-FF5412F4C262}" type="sibTrans" cxnId="{BB9A97AC-5C9B-454B-BDA1-E36FE55CB920}">
      <dgm:prSet/>
      <dgm:spPr/>
      <dgm:t>
        <a:bodyPr/>
        <a:lstStyle/>
        <a:p>
          <a:endParaRPr lang="en-US"/>
        </a:p>
      </dgm:t>
    </dgm:pt>
    <dgm:pt modelId="{F8FF23AF-7554-408E-B738-8F6C687ECACC}">
      <dgm:prSet/>
      <dgm:spPr/>
      <dgm:t>
        <a:bodyPr/>
        <a:lstStyle/>
        <a:p>
          <a:r>
            <a:rPr lang="en-US"/>
            <a:t>Real Estate Listings</a:t>
          </a:r>
        </a:p>
      </dgm:t>
    </dgm:pt>
    <dgm:pt modelId="{816ED2FB-AEC7-4E60-86F3-5728B628948C}" type="parTrans" cxnId="{8884347C-CE5C-47EE-BA06-949704509DC6}">
      <dgm:prSet/>
      <dgm:spPr/>
      <dgm:t>
        <a:bodyPr/>
        <a:lstStyle/>
        <a:p>
          <a:endParaRPr lang="en-US"/>
        </a:p>
      </dgm:t>
    </dgm:pt>
    <dgm:pt modelId="{5071CA23-87C6-4CF8-A029-AC773CDCA16C}" type="sibTrans" cxnId="{8884347C-CE5C-47EE-BA06-949704509DC6}">
      <dgm:prSet/>
      <dgm:spPr/>
      <dgm:t>
        <a:bodyPr/>
        <a:lstStyle/>
        <a:p>
          <a:endParaRPr lang="en-US"/>
        </a:p>
      </dgm:t>
    </dgm:pt>
    <dgm:pt modelId="{9A1B630B-BD43-4171-9DC8-87B3AADE4527}">
      <dgm:prSet/>
      <dgm:spPr/>
      <dgm:t>
        <a:bodyPr/>
        <a:lstStyle/>
        <a:p>
          <a:r>
            <a:rPr lang="en-US"/>
            <a:t>Propstream.com</a:t>
          </a:r>
        </a:p>
      </dgm:t>
    </dgm:pt>
    <dgm:pt modelId="{8909FFD3-E139-4C3F-89E1-3E12EA0CB193}" type="parTrans" cxnId="{F15BD766-ECA4-4905-B065-83B41AB0F7C2}">
      <dgm:prSet/>
      <dgm:spPr/>
      <dgm:t>
        <a:bodyPr/>
        <a:lstStyle/>
        <a:p>
          <a:endParaRPr lang="en-US"/>
        </a:p>
      </dgm:t>
    </dgm:pt>
    <dgm:pt modelId="{BA165333-C30E-43EA-9F42-A888D4E50DB0}" type="sibTrans" cxnId="{F15BD766-ECA4-4905-B065-83B41AB0F7C2}">
      <dgm:prSet/>
      <dgm:spPr/>
      <dgm:t>
        <a:bodyPr/>
        <a:lstStyle/>
        <a:p>
          <a:endParaRPr lang="en-US"/>
        </a:p>
      </dgm:t>
    </dgm:pt>
    <dgm:pt modelId="{A9EC18DB-8ECC-4612-8F75-3BC6FD7C8FDB}">
      <dgm:prSet/>
      <dgm:spPr/>
      <dgm:t>
        <a:bodyPr/>
        <a:lstStyle/>
        <a:p>
          <a:r>
            <a:rPr lang="en-US"/>
            <a:t>Rental Listings</a:t>
          </a:r>
        </a:p>
      </dgm:t>
    </dgm:pt>
    <dgm:pt modelId="{C47BF320-E644-4D75-A22E-061B68B6B2F6}" type="parTrans" cxnId="{3EF84701-EA63-4E85-955A-2301E4966DCB}">
      <dgm:prSet/>
      <dgm:spPr/>
      <dgm:t>
        <a:bodyPr/>
        <a:lstStyle/>
        <a:p>
          <a:endParaRPr lang="en-US"/>
        </a:p>
      </dgm:t>
    </dgm:pt>
    <dgm:pt modelId="{569ADC67-9630-4A63-8AF5-9E9F89F54123}" type="sibTrans" cxnId="{3EF84701-EA63-4E85-955A-2301E4966DCB}">
      <dgm:prSet/>
      <dgm:spPr/>
      <dgm:t>
        <a:bodyPr/>
        <a:lstStyle/>
        <a:p>
          <a:endParaRPr lang="en-US"/>
        </a:p>
      </dgm:t>
    </dgm:pt>
    <dgm:pt modelId="{AC61445C-F719-45FB-B6DC-E03B6E3621F8}">
      <dgm:prSet/>
      <dgm:spPr/>
      <dgm:t>
        <a:bodyPr/>
        <a:lstStyle/>
        <a:p>
          <a:r>
            <a:rPr lang="en-US"/>
            <a:t>API</a:t>
          </a:r>
        </a:p>
      </dgm:t>
    </dgm:pt>
    <dgm:pt modelId="{361D9477-36D2-48E1-A15E-6C83E466DDBC}" type="parTrans" cxnId="{7F944144-C1DE-41C6-B8CA-DD188924AFA7}">
      <dgm:prSet/>
      <dgm:spPr/>
      <dgm:t>
        <a:bodyPr/>
        <a:lstStyle/>
        <a:p>
          <a:endParaRPr lang="en-US"/>
        </a:p>
      </dgm:t>
    </dgm:pt>
    <dgm:pt modelId="{7B982E59-89DF-40C0-8AA9-ED67ED45B76B}" type="sibTrans" cxnId="{7F944144-C1DE-41C6-B8CA-DD188924AFA7}">
      <dgm:prSet/>
      <dgm:spPr/>
      <dgm:t>
        <a:bodyPr/>
        <a:lstStyle/>
        <a:p>
          <a:endParaRPr lang="en-US"/>
        </a:p>
      </dgm:t>
    </dgm:pt>
    <dgm:pt modelId="{76B2086D-F5A0-4412-963F-8961BF383EE8}">
      <dgm:prSet/>
      <dgm:spPr/>
      <dgm:t>
        <a:bodyPr/>
        <a:lstStyle/>
        <a:p>
          <a:r>
            <a:rPr lang="en-US"/>
            <a:t>2020-2022</a:t>
          </a:r>
        </a:p>
      </dgm:t>
    </dgm:pt>
    <dgm:pt modelId="{4936A8FE-438A-4A4E-BC20-D5E5CA307EB1}" type="sibTrans" cxnId="{F9D1D3DB-05EE-45E7-B82A-FEFB3B928D06}">
      <dgm:prSet/>
      <dgm:spPr/>
      <dgm:t>
        <a:bodyPr/>
        <a:lstStyle/>
        <a:p>
          <a:endParaRPr lang="en-US"/>
        </a:p>
      </dgm:t>
    </dgm:pt>
    <dgm:pt modelId="{7415DC1A-80CC-4A22-A27A-8A3C9A82AE52}" type="parTrans" cxnId="{F9D1D3DB-05EE-45E7-B82A-FEFB3B928D06}">
      <dgm:prSet/>
      <dgm:spPr/>
      <dgm:t>
        <a:bodyPr/>
        <a:lstStyle/>
        <a:p>
          <a:endParaRPr lang="en-US"/>
        </a:p>
      </dgm:t>
    </dgm:pt>
    <dgm:pt modelId="{904C1E9E-AFB3-E24C-9342-17B33C193CD8}" type="pres">
      <dgm:prSet presAssocID="{4E3D219A-FB5C-46F0-88DA-158104575995}" presName="linear" presStyleCnt="0">
        <dgm:presLayoutVars>
          <dgm:dir/>
          <dgm:animLvl val="lvl"/>
          <dgm:resizeHandles val="exact"/>
        </dgm:presLayoutVars>
      </dgm:prSet>
      <dgm:spPr/>
    </dgm:pt>
    <dgm:pt modelId="{1BCA06F0-AA84-0046-A708-12FF1CEBF364}" type="pres">
      <dgm:prSet presAssocID="{668E3D47-E9D4-48D3-A33D-6518C31BFFB5}" presName="parentLin" presStyleCnt="0"/>
      <dgm:spPr/>
    </dgm:pt>
    <dgm:pt modelId="{2B1F9C19-6D65-E74B-AC6C-E9EB77108950}" type="pres">
      <dgm:prSet presAssocID="{668E3D47-E9D4-48D3-A33D-6518C31BFFB5}" presName="parentLeftMargin" presStyleLbl="node1" presStyleIdx="0" presStyleCnt="4"/>
      <dgm:spPr/>
    </dgm:pt>
    <dgm:pt modelId="{B5DA575B-3DAB-F54F-968A-B10653D3C75F}" type="pres">
      <dgm:prSet presAssocID="{668E3D47-E9D4-48D3-A33D-6518C31BFFB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BA9B33-E89E-B244-9CED-9E7D17EB6B58}" type="pres">
      <dgm:prSet presAssocID="{668E3D47-E9D4-48D3-A33D-6518C31BFFB5}" presName="negativeSpace" presStyleCnt="0"/>
      <dgm:spPr/>
    </dgm:pt>
    <dgm:pt modelId="{A5E1564F-265D-BE45-921C-4CE1FB7A1CBD}" type="pres">
      <dgm:prSet presAssocID="{668E3D47-E9D4-48D3-A33D-6518C31BFFB5}" presName="childText" presStyleLbl="conFgAcc1" presStyleIdx="0" presStyleCnt="4">
        <dgm:presLayoutVars>
          <dgm:bulletEnabled val="1"/>
        </dgm:presLayoutVars>
      </dgm:prSet>
      <dgm:spPr/>
    </dgm:pt>
    <dgm:pt modelId="{A07B4406-3690-0549-8F8A-831B625D9B5C}" type="pres">
      <dgm:prSet presAssocID="{50739144-9EC0-4232-BDA1-79FEA2A270FD}" presName="spaceBetweenRectangles" presStyleCnt="0"/>
      <dgm:spPr/>
    </dgm:pt>
    <dgm:pt modelId="{7B605E34-14C1-2A4E-AA27-6B26D701D378}" type="pres">
      <dgm:prSet presAssocID="{FD2E0AE6-6C67-4648-84DE-E7BD8B0C2520}" presName="parentLin" presStyleCnt="0"/>
      <dgm:spPr/>
    </dgm:pt>
    <dgm:pt modelId="{2F0CA6EA-20E1-A04F-A4EF-78709FA72EE3}" type="pres">
      <dgm:prSet presAssocID="{FD2E0AE6-6C67-4648-84DE-E7BD8B0C2520}" presName="parentLeftMargin" presStyleLbl="node1" presStyleIdx="0" presStyleCnt="4"/>
      <dgm:spPr/>
    </dgm:pt>
    <dgm:pt modelId="{8FD32950-195C-434B-A0C5-5666BD5E10D8}" type="pres">
      <dgm:prSet presAssocID="{FD2E0AE6-6C67-4648-84DE-E7BD8B0C252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4208DF1-E260-9543-A213-D27956EBB4D5}" type="pres">
      <dgm:prSet presAssocID="{FD2E0AE6-6C67-4648-84DE-E7BD8B0C2520}" presName="negativeSpace" presStyleCnt="0"/>
      <dgm:spPr/>
    </dgm:pt>
    <dgm:pt modelId="{60066B66-9A58-024F-9C7C-AF4482C2E997}" type="pres">
      <dgm:prSet presAssocID="{FD2E0AE6-6C67-4648-84DE-E7BD8B0C2520}" presName="childText" presStyleLbl="conFgAcc1" presStyleIdx="1" presStyleCnt="4">
        <dgm:presLayoutVars>
          <dgm:bulletEnabled val="1"/>
        </dgm:presLayoutVars>
      </dgm:prSet>
      <dgm:spPr/>
    </dgm:pt>
    <dgm:pt modelId="{98F4238D-EFDC-1C46-805B-62F04BC4DCEF}" type="pres">
      <dgm:prSet presAssocID="{7F8754EC-F296-4409-A579-250B240110AF}" presName="spaceBetweenRectangles" presStyleCnt="0"/>
      <dgm:spPr/>
    </dgm:pt>
    <dgm:pt modelId="{5E82D74B-9D62-9D4D-8918-FEF70CFAF401}" type="pres">
      <dgm:prSet presAssocID="{F8FF23AF-7554-408E-B738-8F6C687ECACC}" presName="parentLin" presStyleCnt="0"/>
      <dgm:spPr/>
    </dgm:pt>
    <dgm:pt modelId="{7B57832C-350F-B34B-AB36-CAA553C0E2B4}" type="pres">
      <dgm:prSet presAssocID="{F8FF23AF-7554-408E-B738-8F6C687ECACC}" presName="parentLeftMargin" presStyleLbl="node1" presStyleIdx="1" presStyleCnt="4"/>
      <dgm:spPr/>
    </dgm:pt>
    <dgm:pt modelId="{788F729F-6DDC-C349-AED2-9B69EA710E90}" type="pres">
      <dgm:prSet presAssocID="{F8FF23AF-7554-408E-B738-8F6C687ECAC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9B37E6-83E8-E845-9D9A-E02E62E837C8}" type="pres">
      <dgm:prSet presAssocID="{F8FF23AF-7554-408E-B738-8F6C687ECACC}" presName="negativeSpace" presStyleCnt="0"/>
      <dgm:spPr/>
    </dgm:pt>
    <dgm:pt modelId="{14C47F15-F79D-5841-A5B1-C45168D10D6C}" type="pres">
      <dgm:prSet presAssocID="{F8FF23AF-7554-408E-B738-8F6C687ECACC}" presName="childText" presStyleLbl="conFgAcc1" presStyleIdx="2" presStyleCnt="4">
        <dgm:presLayoutVars>
          <dgm:bulletEnabled val="1"/>
        </dgm:presLayoutVars>
      </dgm:prSet>
      <dgm:spPr/>
    </dgm:pt>
    <dgm:pt modelId="{67D72676-B3C9-594E-BCB1-40594FAB48C2}" type="pres">
      <dgm:prSet presAssocID="{5071CA23-87C6-4CF8-A029-AC773CDCA16C}" presName="spaceBetweenRectangles" presStyleCnt="0"/>
      <dgm:spPr/>
    </dgm:pt>
    <dgm:pt modelId="{CE12CB22-4178-9141-A4DD-C9CEFA851689}" type="pres">
      <dgm:prSet presAssocID="{A9EC18DB-8ECC-4612-8F75-3BC6FD7C8FDB}" presName="parentLin" presStyleCnt="0"/>
      <dgm:spPr/>
    </dgm:pt>
    <dgm:pt modelId="{3CA1E324-2BF6-2B4E-9531-3B9F14A5C2CD}" type="pres">
      <dgm:prSet presAssocID="{A9EC18DB-8ECC-4612-8F75-3BC6FD7C8FDB}" presName="parentLeftMargin" presStyleLbl="node1" presStyleIdx="2" presStyleCnt="4"/>
      <dgm:spPr/>
    </dgm:pt>
    <dgm:pt modelId="{9560647B-6A5C-C144-B497-415EC32ED784}" type="pres">
      <dgm:prSet presAssocID="{A9EC18DB-8ECC-4612-8F75-3BC6FD7C8FD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887951B-7F50-9842-8212-80E7B18325A8}" type="pres">
      <dgm:prSet presAssocID="{A9EC18DB-8ECC-4612-8F75-3BC6FD7C8FDB}" presName="negativeSpace" presStyleCnt="0"/>
      <dgm:spPr/>
    </dgm:pt>
    <dgm:pt modelId="{354B02D6-4F54-464E-A699-B97DC8FCF5BE}" type="pres">
      <dgm:prSet presAssocID="{A9EC18DB-8ECC-4612-8F75-3BC6FD7C8FD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7431500-DF0C-A64E-B822-3586C4505FA4}" type="presOf" srcId="{76B2086D-F5A0-4412-963F-8961BF383EE8}" destId="{A5E1564F-265D-BE45-921C-4CE1FB7A1CBD}" srcOrd="0" destOrd="0" presId="urn:microsoft.com/office/officeart/2005/8/layout/list1"/>
    <dgm:cxn modelId="{3EF84701-EA63-4E85-955A-2301E4966DCB}" srcId="{4E3D219A-FB5C-46F0-88DA-158104575995}" destId="{A9EC18DB-8ECC-4612-8F75-3BC6FD7C8FDB}" srcOrd="3" destOrd="0" parTransId="{C47BF320-E644-4D75-A22E-061B68B6B2F6}" sibTransId="{569ADC67-9630-4A63-8AF5-9E9F89F54123}"/>
    <dgm:cxn modelId="{16828B02-857A-744E-A272-8F4A30640051}" type="presOf" srcId="{668E3D47-E9D4-48D3-A33D-6518C31BFFB5}" destId="{B5DA575B-3DAB-F54F-968A-B10653D3C75F}" srcOrd="1" destOrd="0" presId="urn:microsoft.com/office/officeart/2005/8/layout/list1"/>
    <dgm:cxn modelId="{7E34F802-0E37-1146-96C3-A93C4D3514DE}" type="presOf" srcId="{A9EC18DB-8ECC-4612-8F75-3BC6FD7C8FDB}" destId="{3CA1E324-2BF6-2B4E-9531-3B9F14A5C2CD}" srcOrd="0" destOrd="0" presId="urn:microsoft.com/office/officeart/2005/8/layout/list1"/>
    <dgm:cxn modelId="{2F020421-EA00-0646-888B-13C633B26ECB}" type="presOf" srcId="{A9EC18DB-8ECC-4612-8F75-3BC6FD7C8FDB}" destId="{9560647B-6A5C-C144-B497-415EC32ED784}" srcOrd="1" destOrd="0" presId="urn:microsoft.com/office/officeart/2005/8/layout/list1"/>
    <dgm:cxn modelId="{7BE1F130-1BAF-4540-971A-F307B6DB4A4B}" type="presOf" srcId="{FD2E0AE6-6C67-4648-84DE-E7BD8B0C2520}" destId="{2F0CA6EA-20E1-A04F-A4EF-78709FA72EE3}" srcOrd="0" destOrd="0" presId="urn:microsoft.com/office/officeart/2005/8/layout/list1"/>
    <dgm:cxn modelId="{9792A141-6CB2-4B39-A456-0415BF43AB2E}" srcId="{FD2E0AE6-6C67-4648-84DE-E7BD8B0C2520}" destId="{59FF8F26-7242-41D5-9BCB-813AEC062D6F}" srcOrd="0" destOrd="0" parTransId="{5FCB1BB4-848A-4D71-BC10-FF4B04A7D7D6}" sibTransId="{98AECFAE-6330-42CA-BD09-F5395AD247F1}"/>
    <dgm:cxn modelId="{7F944144-C1DE-41C6-B8CA-DD188924AFA7}" srcId="{A9EC18DB-8ECC-4612-8F75-3BC6FD7C8FDB}" destId="{AC61445C-F719-45FB-B6DC-E03B6E3621F8}" srcOrd="0" destOrd="0" parTransId="{361D9477-36D2-48E1-A15E-6C83E466DDBC}" sibTransId="{7B982E59-89DF-40C0-8AA9-ED67ED45B76B}"/>
    <dgm:cxn modelId="{CDB93953-86AE-0641-8479-EFB97C4C9A70}" type="presOf" srcId="{668E3D47-E9D4-48D3-A33D-6518C31BFFB5}" destId="{2B1F9C19-6D65-E74B-AC6C-E9EB77108950}" srcOrd="0" destOrd="0" presId="urn:microsoft.com/office/officeart/2005/8/layout/list1"/>
    <dgm:cxn modelId="{F15BD766-ECA4-4905-B065-83B41AB0F7C2}" srcId="{F8FF23AF-7554-408E-B738-8F6C687ECACC}" destId="{9A1B630B-BD43-4171-9DC8-87B3AADE4527}" srcOrd="0" destOrd="0" parTransId="{8909FFD3-E139-4C3F-89E1-3E12EA0CB193}" sibTransId="{BA165333-C30E-43EA-9F42-A888D4E50DB0}"/>
    <dgm:cxn modelId="{F1AB5678-7D04-3040-AD3E-355CEE281C27}" type="presOf" srcId="{BC0CD9CC-932A-410F-8D1D-B825D28E8A79}" destId="{60066B66-9A58-024F-9C7C-AF4482C2E997}" srcOrd="0" destOrd="1" presId="urn:microsoft.com/office/officeart/2005/8/layout/list1"/>
    <dgm:cxn modelId="{AEE93679-82D1-46D6-8AE6-20B2BEEECF0A}" srcId="{4E3D219A-FB5C-46F0-88DA-158104575995}" destId="{FD2E0AE6-6C67-4648-84DE-E7BD8B0C2520}" srcOrd="1" destOrd="0" parTransId="{FCBCF44E-9D90-4119-9905-88A93E63BD51}" sibTransId="{7F8754EC-F296-4409-A579-250B240110AF}"/>
    <dgm:cxn modelId="{8884347C-CE5C-47EE-BA06-949704509DC6}" srcId="{4E3D219A-FB5C-46F0-88DA-158104575995}" destId="{F8FF23AF-7554-408E-B738-8F6C687ECACC}" srcOrd="2" destOrd="0" parTransId="{816ED2FB-AEC7-4E60-86F3-5728B628948C}" sibTransId="{5071CA23-87C6-4CF8-A029-AC773CDCA16C}"/>
    <dgm:cxn modelId="{BB6B7F7C-81E7-ED4B-A991-760B5236DB60}" type="presOf" srcId="{AC61445C-F719-45FB-B6DC-E03B6E3621F8}" destId="{354B02D6-4F54-464E-A699-B97DC8FCF5BE}" srcOrd="0" destOrd="0" presId="urn:microsoft.com/office/officeart/2005/8/layout/list1"/>
    <dgm:cxn modelId="{40B74B82-8171-2D4B-BB0C-BCAA62A9A274}" type="presOf" srcId="{59FF8F26-7242-41D5-9BCB-813AEC062D6F}" destId="{60066B66-9A58-024F-9C7C-AF4482C2E997}" srcOrd="0" destOrd="0" presId="urn:microsoft.com/office/officeart/2005/8/layout/list1"/>
    <dgm:cxn modelId="{3912318B-3B70-6441-BAA5-0A1AA1D8B7E4}" type="presOf" srcId="{F8FF23AF-7554-408E-B738-8F6C687ECACC}" destId="{7B57832C-350F-B34B-AB36-CAA553C0E2B4}" srcOrd="0" destOrd="0" presId="urn:microsoft.com/office/officeart/2005/8/layout/list1"/>
    <dgm:cxn modelId="{BB9A97AC-5C9B-454B-BDA1-E36FE55CB920}" srcId="{FD2E0AE6-6C67-4648-84DE-E7BD8B0C2520}" destId="{BC0CD9CC-932A-410F-8D1D-B825D28E8A79}" srcOrd="1" destOrd="0" parTransId="{2C8958D3-CBC9-40CF-BAF1-1404243F8FE8}" sibTransId="{4AFE119C-D8B4-4678-9413-FF5412F4C262}"/>
    <dgm:cxn modelId="{A7CD57CA-D98D-4AEB-AB42-515D39770216}" srcId="{4E3D219A-FB5C-46F0-88DA-158104575995}" destId="{668E3D47-E9D4-48D3-A33D-6518C31BFFB5}" srcOrd="0" destOrd="0" parTransId="{6F56A43D-7D13-47A7-9D54-45DA4ABE1CE6}" sibTransId="{50739144-9EC0-4232-BDA1-79FEA2A270FD}"/>
    <dgm:cxn modelId="{447C73CB-3505-EA44-9A8D-2AE16D25A81A}" type="presOf" srcId="{4E3D219A-FB5C-46F0-88DA-158104575995}" destId="{904C1E9E-AFB3-E24C-9342-17B33C193CD8}" srcOrd="0" destOrd="0" presId="urn:microsoft.com/office/officeart/2005/8/layout/list1"/>
    <dgm:cxn modelId="{F9D1D3DB-05EE-45E7-B82A-FEFB3B928D06}" srcId="{668E3D47-E9D4-48D3-A33D-6518C31BFFB5}" destId="{76B2086D-F5A0-4412-963F-8961BF383EE8}" srcOrd="0" destOrd="0" parTransId="{7415DC1A-80CC-4A22-A27A-8A3C9A82AE52}" sibTransId="{4936A8FE-438A-4A4E-BC20-D5E5CA307EB1}"/>
    <dgm:cxn modelId="{15860EE0-0524-C54A-93DA-D5F64C4A3EDA}" type="presOf" srcId="{9A1B630B-BD43-4171-9DC8-87B3AADE4527}" destId="{14C47F15-F79D-5841-A5B1-C45168D10D6C}" srcOrd="0" destOrd="0" presId="urn:microsoft.com/office/officeart/2005/8/layout/list1"/>
    <dgm:cxn modelId="{DCA3CBEE-C7D4-CD4D-9900-4A9559D2CBBD}" type="presOf" srcId="{F8FF23AF-7554-408E-B738-8F6C687ECACC}" destId="{788F729F-6DDC-C349-AED2-9B69EA710E90}" srcOrd="1" destOrd="0" presId="urn:microsoft.com/office/officeart/2005/8/layout/list1"/>
    <dgm:cxn modelId="{9B9089F0-CCE2-6D48-A366-28F39B09F496}" type="presOf" srcId="{FD2E0AE6-6C67-4648-84DE-E7BD8B0C2520}" destId="{8FD32950-195C-434B-A0C5-5666BD5E10D8}" srcOrd="1" destOrd="0" presId="urn:microsoft.com/office/officeart/2005/8/layout/list1"/>
    <dgm:cxn modelId="{33E2CA54-E5A4-E349-98F6-702851C14AFF}" type="presParOf" srcId="{904C1E9E-AFB3-E24C-9342-17B33C193CD8}" destId="{1BCA06F0-AA84-0046-A708-12FF1CEBF364}" srcOrd="0" destOrd="0" presId="urn:microsoft.com/office/officeart/2005/8/layout/list1"/>
    <dgm:cxn modelId="{6E4C38B0-0CC1-034A-AC6E-4C18A5615F16}" type="presParOf" srcId="{1BCA06F0-AA84-0046-A708-12FF1CEBF364}" destId="{2B1F9C19-6D65-E74B-AC6C-E9EB77108950}" srcOrd="0" destOrd="0" presId="urn:microsoft.com/office/officeart/2005/8/layout/list1"/>
    <dgm:cxn modelId="{8D9945DA-255F-6C49-8A9E-09815E054D6D}" type="presParOf" srcId="{1BCA06F0-AA84-0046-A708-12FF1CEBF364}" destId="{B5DA575B-3DAB-F54F-968A-B10653D3C75F}" srcOrd="1" destOrd="0" presId="urn:microsoft.com/office/officeart/2005/8/layout/list1"/>
    <dgm:cxn modelId="{E6830FFF-41F3-DB41-ACF1-A5914F11450D}" type="presParOf" srcId="{904C1E9E-AFB3-E24C-9342-17B33C193CD8}" destId="{2EBA9B33-E89E-B244-9CED-9E7D17EB6B58}" srcOrd="1" destOrd="0" presId="urn:microsoft.com/office/officeart/2005/8/layout/list1"/>
    <dgm:cxn modelId="{CCB8D76E-B64D-1047-B167-0C0A993FBCC9}" type="presParOf" srcId="{904C1E9E-AFB3-E24C-9342-17B33C193CD8}" destId="{A5E1564F-265D-BE45-921C-4CE1FB7A1CBD}" srcOrd="2" destOrd="0" presId="urn:microsoft.com/office/officeart/2005/8/layout/list1"/>
    <dgm:cxn modelId="{F10F84AB-DF38-3C44-AA23-9B6C499B34C0}" type="presParOf" srcId="{904C1E9E-AFB3-E24C-9342-17B33C193CD8}" destId="{A07B4406-3690-0549-8F8A-831B625D9B5C}" srcOrd="3" destOrd="0" presId="urn:microsoft.com/office/officeart/2005/8/layout/list1"/>
    <dgm:cxn modelId="{18C05F9A-B896-D044-BB0E-824ADE003EF7}" type="presParOf" srcId="{904C1E9E-AFB3-E24C-9342-17B33C193CD8}" destId="{7B605E34-14C1-2A4E-AA27-6B26D701D378}" srcOrd="4" destOrd="0" presId="urn:microsoft.com/office/officeart/2005/8/layout/list1"/>
    <dgm:cxn modelId="{A7FA96D2-BA47-6D4A-957E-506ECDA3F909}" type="presParOf" srcId="{7B605E34-14C1-2A4E-AA27-6B26D701D378}" destId="{2F0CA6EA-20E1-A04F-A4EF-78709FA72EE3}" srcOrd="0" destOrd="0" presId="urn:microsoft.com/office/officeart/2005/8/layout/list1"/>
    <dgm:cxn modelId="{4F41CA42-C0E0-5645-AABC-EDAB41B8D7A7}" type="presParOf" srcId="{7B605E34-14C1-2A4E-AA27-6B26D701D378}" destId="{8FD32950-195C-434B-A0C5-5666BD5E10D8}" srcOrd="1" destOrd="0" presId="urn:microsoft.com/office/officeart/2005/8/layout/list1"/>
    <dgm:cxn modelId="{2A3C1B47-A248-7F4B-A0D8-8F7182CDD7E5}" type="presParOf" srcId="{904C1E9E-AFB3-E24C-9342-17B33C193CD8}" destId="{34208DF1-E260-9543-A213-D27956EBB4D5}" srcOrd="5" destOrd="0" presId="urn:microsoft.com/office/officeart/2005/8/layout/list1"/>
    <dgm:cxn modelId="{FCE1B512-E9D6-DB4E-B102-534A54C4AAFB}" type="presParOf" srcId="{904C1E9E-AFB3-E24C-9342-17B33C193CD8}" destId="{60066B66-9A58-024F-9C7C-AF4482C2E997}" srcOrd="6" destOrd="0" presId="urn:microsoft.com/office/officeart/2005/8/layout/list1"/>
    <dgm:cxn modelId="{B7F6BB3C-4A02-134D-A92B-4BA7ECA14E86}" type="presParOf" srcId="{904C1E9E-AFB3-E24C-9342-17B33C193CD8}" destId="{98F4238D-EFDC-1C46-805B-62F04BC4DCEF}" srcOrd="7" destOrd="0" presId="urn:microsoft.com/office/officeart/2005/8/layout/list1"/>
    <dgm:cxn modelId="{578C5FF0-00D1-8D4A-B2C6-AAC6C9BA7102}" type="presParOf" srcId="{904C1E9E-AFB3-E24C-9342-17B33C193CD8}" destId="{5E82D74B-9D62-9D4D-8918-FEF70CFAF401}" srcOrd="8" destOrd="0" presId="urn:microsoft.com/office/officeart/2005/8/layout/list1"/>
    <dgm:cxn modelId="{E2A0925E-331C-FE4F-AEFA-7723E7A37098}" type="presParOf" srcId="{5E82D74B-9D62-9D4D-8918-FEF70CFAF401}" destId="{7B57832C-350F-B34B-AB36-CAA553C0E2B4}" srcOrd="0" destOrd="0" presId="urn:microsoft.com/office/officeart/2005/8/layout/list1"/>
    <dgm:cxn modelId="{D58B06E4-D48B-C24A-BCFB-A0CFD52A3946}" type="presParOf" srcId="{5E82D74B-9D62-9D4D-8918-FEF70CFAF401}" destId="{788F729F-6DDC-C349-AED2-9B69EA710E90}" srcOrd="1" destOrd="0" presId="urn:microsoft.com/office/officeart/2005/8/layout/list1"/>
    <dgm:cxn modelId="{3A1A75D5-79BC-4544-BF84-F7C4280B4BD5}" type="presParOf" srcId="{904C1E9E-AFB3-E24C-9342-17B33C193CD8}" destId="{049B37E6-83E8-E845-9D9A-E02E62E837C8}" srcOrd="9" destOrd="0" presId="urn:microsoft.com/office/officeart/2005/8/layout/list1"/>
    <dgm:cxn modelId="{9C268F9E-D3BB-EB44-878C-23B4BA6D16CF}" type="presParOf" srcId="{904C1E9E-AFB3-E24C-9342-17B33C193CD8}" destId="{14C47F15-F79D-5841-A5B1-C45168D10D6C}" srcOrd="10" destOrd="0" presId="urn:microsoft.com/office/officeart/2005/8/layout/list1"/>
    <dgm:cxn modelId="{F7C24BBC-CE12-9A4A-8C9F-8C55398EBF74}" type="presParOf" srcId="{904C1E9E-AFB3-E24C-9342-17B33C193CD8}" destId="{67D72676-B3C9-594E-BCB1-40594FAB48C2}" srcOrd="11" destOrd="0" presId="urn:microsoft.com/office/officeart/2005/8/layout/list1"/>
    <dgm:cxn modelId="{44D7E4B6-9C9E-3240-ADB7-A54501F0B892}" type="presParOf" srcId="{904C1E9E-AFB3-E24C-9342-17B33C193CD8}" destId="{CE12CB22-4178-9141-A4DD-C9CEFA851689}" srcOrd="12" destOrd="0" presId="urn:microsoft.com/office/officeart/2005/8/layout/list1"/>
    <dgm:cxn modelId="{98EE51E9-22E9-0742-9836-E1CE4F48748A}" type="presParOf" srcId="{CE12CB22-4178-9141-A4DD-C9CEFA851689}" destId="{3CA1E324-2BF6-2B4E-9531-3B9F14A5C2CD}" srcOrd="0" destOrd="0" presId="urn:microsoft.com/office/officeart/2005/8/layout/list1"/>
    <dgm:cxn modelId="{1C5B9A13-E8FA-904B-BCCF-A20276A1A206}" type="presParOf" srcId="{CE12CB22-4178-9141-A4DD-C9CEFA851689}" destId="{9560647B-6A5C-C144-B497-415EC32ED784}" srcOrd="1" destOrd="0" presId="urn:microsoft.com/office/officeart/2005/8/layout/list1"/>
    <dgm:cxn modelId="{0E8CF480-AD23-3342-B333-3A5A70E46BF3}" type="presParOf" srcId="{904C1E9E-AFB3-E24C-9342-17B33C193CD8}" destId="{5887951B-7F50-9842-8212-80E7B18325A8}" srcOrd="13" destOrd="0" presId="urn:microsoft.com/office/officeart/2005/8/layout/list1"/>
    <dgm:cxn modelId="{F7988B9A-DFDC-CB49-9B3C-6C71D5231464}" type="presParOf" srcId="{904C1E9E-AFB3-E24C-9342-17B33C193CD8}" destId="{354B02D6-4F54-464E-A699-B97DC8FCF5B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539C42-ABD4-214F-9C7D-7155FC4E005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1E9AF0-D732-FC42-8676-2FCA1E1FFDB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 large portion of this project was spent on Data Collection and creating one Data Set</a:t>
          </a:r>
          <a:endParaRPr lang="en-US" dirty="0"/>
        </a:p>
      </dgm:t>
    </dgm:pt>
    <dgm:pt modelId="{F1C383BC-BBB0-C54A-8861-34615A111890}" type="parTrans" cxnId="{14C1E1C0-2CA0-FA46-BC36-B5479BF4D329}">
      <dgm:prSet/>
      <dgm:spPr/>
      <dgm:t>
        <a:bodyPr/>
        <a:lstStyle/>
        <a:p>
          <a:endParaRPr lang="en-US"/>
        </a:p>
      </dgm:t>
    </dgm:pt>
    <dgm:pt modelId="{78D2F57E-7A74-EC40-9511-1C2FBB45A05D}" type="sibTrans" cxnId="{14C1E1C0-2CA0-FA46-BC36-B5479BF4D329}">
      <dgm:prSet/>
      <dgm:spPr/>
      <dgm:t>
        <a:bodyPr/>
        <a:lstStyle/>
        <a:p>
          <a:endParaRPr lang="en-US"/>
        </a:p>
      </dgm:t>
    </dgm:pt>
    <dgm:pt modelId="{31432B91-6D9E-BA4E-BC83-5DA721AAD9F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Final Data Set (14546 , 261)* </a:t>
          </a:r>
          <a:endParaRPr lang="en-US" dirty="0"/>
        </a:p>
      </dgm:t>
    </dgm:pt>
    <dgm:pt modelId="{EF7097AC-D89D-CC44-A0BD-628278169AAB}" type="parTrans" cxnId="{CA614D13-2D51-7445-BF5C-405D638D7559}">
      <dgm:prSet/>
      <dgm:spPr/>
      <dgm:t>
        <a:bodyPr/>
        <a:lstStyle/>
        <a:p>
          <a:endParaRPr lang="en-US"/>
        </a:p>
      </dgm:t>
    </dgm:pt>
    <dgm:pt modelId="{C1828B6C-C151-C747-8E69-9FCF557E732D}" type="sibTrans" cxnId="{CA614D13-2D51-7445-BF5C-405D638D7559}">
      <dgm:prSet/>
      <dgm:spPr/>
      <dgm:t>
        <a:bodyPr/>
        <a:lstStyle/>
        <a:p>
          <a:endParaRPr lang="en-US"/>
        </a:p>
      </dgm:t>
    </dgm:pt>
    <dgm:pt modelId="{8A6220EE-2D82-AC49-80DB-34B98C1D971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All Nulls Removed</a:t>
          </a:r>
          <a:endParaRPr lang="en-US" dirty="0"/>
        </a:p>
      </dgm:t>
    </dgm:pt>
    <dgm:pt modelId="{658DB8F1-0F12-2842-861E-DA31FBA4228C}" type="parTrans" cxnId="{E5957FBA-30A3-A940-922D-462D1CFAA563}">
      <dgm:prSet/>
      <dgm:spPr/>
      <dgm:t>
        <a:bodyPr/>
        <a:lstStyle/>
        <a:p>
          <a:endParaRPr lang="en-US"/>
        </a:p>
      </dgm:t>
    </dgm:pt>
    <dgm:pt modelId="{75FFDB51-CF22-2244-A8A6-C76721287797}" type="sibTrans" cxnId="{E5957FBA-30A3-A940-922D-462D1CFAA563}">
      <dgm:prSet/>
      <dgm:spPr/>
      <dgm:t>
        <a:bodyPr/>
        <a:lstStyle/>
        <a:p>
          <a:endParaRPr lang="en-US"/>
        </a:p>
      </dgm:t>
    </dgm:pt>
    <dgm:pt modelId="{C5F7EB21-BBB6-7645-96C3-D4185314C5F3}" type="pres">
      <dgm:prSet presAssocID="{97539C42-ABD4-214F-9C7D-7155FC4E005D}" presName="Name0" presStyleCnt="0">
        <dgm:presLayoutVars>
          <dgm:chMax val="7"/>
          <dgm:chPref val="7"/>
          <dgm:dir/>
        </dgm:presLayoutVars>
      </dgm:prSet>
      <dgm:spPr/>
    </dgm:pt>
    <dgm:pt modelId="{61DDAB99-F1AB-D249-81AD-8A74D02C8324}" type="pres">
      <dgm:prSet presAssocID="{97539C42-ABD4-214F-9C7D-7155FC4E005D}" presName="Name1" presStyleCnt="0"/>
      <dgm:spPr/>
    </dgm:pt>
    <dgm:pt modelId="{6105B3D9-B692-5848-BF9F-D5443BAF1E0D}" type="pres">
      <dgm:prSet presAssocID="{97539C42-ABD4-214F-9C7D-7155FC4E005D}" presName="cycle" presStyleCnt="0"/>
      <dgm:spPr/>
    </dgm:pt>
    <dgm:pt modelId="{92C69BBA-DC11-A446-BCB1-2F4ECFFF5FC7}" type="pres">
      <dgm:prSet presAssocID="{97539C42-ABD4-214F-9C7D-7155FC4E005D}" presName="srcNode" presStyleLbl="node1" presStyleIdx="0" presStyleCnt="3"/>
      <dgm:spPr/>
    </dgm:pt>
    <dgm:pt modelId="{19C62FB6-BBFD-8448-9557-844491473876}" type="pres">
      <dgm:prSet presAssocID="{97539C42-ABD4-214F-9C7D-7155FC4E005D}" presName="conn" presStyleLbl="parChTrans1D2" presStyleIdx="0" presStyleCnt="1"/>
      <dgm:spPr/>
    </dgm:pt>
    <dgm:pt modelId="{3583A179-2295-E444-82C3-ECF321046BB4}" type="pres">
      <dgm:prSet presAssocID="{97539C42-ABD4-214F-9C7D-7155FC4E005D}" presName="extraNode" presStyleLbl="node1" presStyleIdx="0" presStyleCnt="3"/>
      <dgm:spPr/>
    </dgm:pt>
    <dgm:pt modelId="{D2E37CC3-BF62-5F4A-AD19-B229ABFC1C8F}" type="pres">
      <dgm:prSet presAssocID="{97539C42-ABD4-214F-9C7D-7155FC4E005D}" presName="dstNode" presStyleLbl="node1" presStyleIdx="0" presStyleCnt="3"/>
      <dgm:spPr/>
    </dgm:pt>
    <dgm:pt modelId="{1E11BF7F-72CE-BA4D-8D4B-29B067FDACAA}" type="pres">
      <dgm:prSet presAssocID="{C11E9AF0-D732-FC42-8676-2FCA1E1FFDBE}" presName="text_1" presStyleLbl="node1" presStyleIdx="0" presStyleCnt="3">
        <dgm:presLayoutVars>
          <dgm:bulletEnabled val="1"/>
        </dgm:presLayoutVars>
      </dgm:prSet>
      <dgm:spPr/>
    </dgm:pt>
    <dgm:pt modelId="{2BE0CF0E-DF6E-A14A-A022-AB98CA07E896}" type="pres">
      <dgm:prSet presAssocID="{C11E9AF0-D732-FC42-8676-2FCA1E1FFDBE}" presName="accent_1" presStyleCnt="0"/>
      <dgm:spPr/>
    </dgm:pt>
    <dgm:pt modelId="{D2304D8A-0B19-724D-AE28-0661C99D73D9}" type="pres">
      <dgm:prSet presAssocID="{C11E9AF0-D732-FC42-8676-2FCA1E1FFDBE}" presName="accentRepeatNode" presStyleLbl="solidFgAcc1" presStyleIdx="0" presStyleCnt="3"/>
      <dgm:spPr/>
    </dgm:pt>
    <dgm:pt modelId="{D62730BB-D51E-8C41-9CC3-E0D416485B4B}" type="pres">
      <dgm:prSet presAssocID="{31432B91-6D9E-BA4E-BC83-5DA721AAD9F2}" presName="text_2" presStyleLbl="node1" presStyleIdx="1" presStyleCnt="3">
        <dgm:presLayoutVars>
          <dgm:bulletEnabled val="1"/>
        </dgm:presLayoutVars>
      </dgm:prSet>
      <dgm:spPr/>
    </dgm:pt>
    <dgm:pt modelId="{E20E309A-8DC2-424E-864A-07B6E7EBBBDA}" type="pres">
      <dgm:prSet presAssocID="{31432B91-6D9E-BA4E-BC83-5DA721AAD9F2}" presName="accent_2" presStyleCnt="0"/>
      <dgm:spPr/>
    </dgm:pt>
    <dgm:pt modelId="{CC86F93F-95C3-7D42-A39B-30994A6B789B}" type="pres">
      <dgm:prSet presAssocID="{31432B91-6D9E-BA4E-BC83-5DA721AAD9F2}" presName="accentRepeatNode" presStyleLbl="solidFgAcc1" presStyleIdx="1" presStyleCnt="3"/>
      <dgm:spPr/>
    </dgm:pt>
    <dgm:pt modelId="{5DE270F4-8872-304D-99CE-1A627B929E3D}" type="pres">
      <dgm:prSet presAssocID="{8A6220EE-2D82-AC49-80DB-34B98C1D9715}" presName="text_3" presStyleLbl="node1" presStyleIdx="2" presStyleCnt="3">
        <dgm:presLayoutVars>
          <dgm:bulletEnabled val="1"/>
        </dgm:presLayoutVars>
      </dgm:prSet>
      <dgm:spPr/>
    </dgm:pt>
    <dgm:pt modelId="{99790255-E7E8-0648-8830-97A2D8197F38}" type="pres">
      <dgm:prSet presAssocID="{8A6220EE-2D82-AC49-80DB-34B98C1D9715}" presName="accent_3" presStyleCnt="0"/>
      <dgm:spPr/>
    </dgm:pt>
    <dgm:pt modelId="{FC1A0B03-01B1-044E-9622-F17823F1419E}" type="pres">
      <dgm:prSet presAssocID="{8A6220EE-2D82-AC49-80DB-34B98C1D9715}" presName="accentRepeatNode" presStyleLbl="solidFgAcc1" presStyleIdx="2" presStyleCnt="3"/>
      <dgm:spPr/>
    </dgm:pt>
  </dgm:ptLst>
  <dgm:cxnLst>
    <dgm:cxn modelId="{CA614D13-2D51-7445-BF5C-405D638D7559}" srcId="{97539C42-ABD4-214F-9C7D-7155FC4E005D}" destId="{31432B91-6D9E-BA4E-BC83-5DA721AAD9F2}" srcOrd="1" destOrd="0" parTransId="{EF7097AC-D89D-CC44-A0BD-628278169AAB}" sibTransId="{C1828B6C-C151-C747-8E69-9FCF557E732D}"/>
    <dgm:cxn modelId="{85623E45-E2DC-A44B-AFC9-DF307341E1D1}" type="presOf" srcId="{8A6220EE-2D82-AC49-80DB-34B98C1D9715}" destId="{5DE270F4-8872-304D-99CE-1A627B929E3D}" srcOrd="0" destOrd="0" presId="urn:microsoft.com/office/officeart/2008/layout/VerticalCurvedList"/>
    <dgm:cxn modelId="{F8BBDA7A-3F42-904B-A648-8D49E8536C96}" type="presOf" srcId="{31432B91-6D9E-BA4E-BC83-5DA721AAD9F2}" destId="{D62730BB-D51E-8C41-9CC3-E0D416485B4B}" srcOrd="0" destOrd="0" presId="urn:microsoft.com/office/officeart/2008/layout/VerticalCurvedList"/>
    <dgm:cxn modelId="{1A364AAF-3447-5C4F-987E-F7AB00AFF9CF}" type="presOf" srcId="{97539C42-ABD4-214F-9C7D-7155FC4E005D}" destId="{C5F7EB21-BBB6-7645-96C3-D4185314C5F3}" srcOrd="0" destOrd="0" presId="urn:microsoft.com/office/officeart/2008/layout/VerticalCurvedList"/>
    <dgm:cxn modelId="{E5957FBA-30A3-A940-922D-462D1CFAA563}" srcId="{97539C42-ABD4-214F-9C7D-7155FC4E005D}" destId="{8A6220EE-2D82-AC49-80DB-34B98C1D9715}" srcOrd="2" destOrd="0" parTransId="{658DB8F1-0F12-2842-861E-DA31FBA4228C}" sibTransId="{75FFDB51-CF22-2244-A8A6-C76721287797}"/>
    <dgm:cxn modelId="{595002C0-BB15-D245-B259-253DB1AC0421}" type="presOf" srcId="{78D2F57E-7A74-EC40-9511-1C2FBB45A05D}" destId="{19C62FB6-BBFD-8448-9557-844491473876}" srcOrd="0" destOrd="0" presId="urn:microsoft.com/office/officeart/2008/layout/VerticalCurvedList"/>
    <dgm:cxn modelId="{14C1E1C0-2CA0-FA46-BC36-B5479BF4D329}" srcId="{97539C42-ABD4-214F-9C7D-7155FC4E005D}" destId="{C11E9AF0-D732-FC42-8676-2FCA1E1FFDBE}" srcOrd="0" destOrd="0" parTransId="{F1C383BC-BBB0-C54A-8861-34615A111890}" sibTransId="{78D2F57E-7A74-EC40-9511-1C2FBB45A05D}"/>
    <dgm:cxn modelId="{B30755E4-CFA4-F448-A1FB-9261F74ECB5D}" type="presOf" srcId="{C11E9AF0-D732-FC42-8676-2FCA1E1FFDBE}" destId="{1E11BF7F-72CE-BA4D-8D4B-29B067FDACAA}" srcOrd="0" destOrd="0" presId="urn:microsoft.com/office/officeart/2008/layout/VerticalCurvedList"/>
    <dgm:cxn modelId="{2924487F-2030-9C45-97A4-A5715C608F17}" type="presParOf" srcId="{C5F7EB21-BBB6-7645-96C3-D4185314C5F3}" destId="{61DDAB99-F1AB-D249-81AD-8A74D02C8324}" srcOrd="0" destOrd="0" presId="urn:microsoft.com/office/officeart/2008/layout/VerticalCurvedList"/>
    <dgm:cxn modelId="{E9A57E2E-8AA3-9847-88C4-14D4C69C86CB}" type="presParOf" srcId="{61DDAB99-F1AB-D249-81AD-8A74D02C8324}" destId="{6105B3D9-B692-5848-BF9F-D5443BAF1E0D}" srcOrd="0" destOrd="0" presId="urn:microsoft.com/office/officeart/2008/layout/VerticalCurvedList"/>
    <dgm:cxn modelId="{F8FFFDB7-B59B-4D49-B626-7E249A8855A6}" type="presParOf" srcId="{6105B3D9-B692-5848-BF9F-D5443BAF1E0D}" destId="{92C69BBA-DC11-A446-BCB1-2F4ECFFF5FC7}" srcOrd="0" destOrd="0" presId="urn:microsoft.com/office/officeart/2008/layout/VerticalCurvedList"/>
    <dgm:cxn modelId="{03548CC9-8F3F-A745-871D-F270CE0DF285}" type="presParOf" srcId="{6105B3D9-B692-5848-BF9F-D5443BAF1E0D}" destId="{19C62FB6-BBFD-8448-9557-844491473876}" srcOrd="1" destOrd="0" presId="urn:microsoft.com/office/officeart/2008/layout/VerticalCurvedList"/>
    <dgm:cxn modelId="{6C29000B-FEDB-4F4D-A5CA-86155E05AF0F}" type="presParOf" srcId="{6105B3D9-B692-5848-BF9F-D5443BAF1E0D}" destId="{3583A179-2295-E444-82C3-ECF321046BB4}" srcOrd="2" destOrd="0" presId="urn:microsoft.com/office/officeart/2008/layout/VerticalCurvedList"/>
    <dgm:cxn modelId="{5BED858D-F590-F549-952F-6D22A4795418}" type="presParOf" srcId="{6105B3D9-B692-5848-BF9F-D5443BAF1E0D}" destId="{D2E37CC3-BF62-5F4A-AD19-B229ABFC1C8F}" srcOrd="3" destOrd="0" presId="urn:microsoft.com/office/officeart/2008/layout/VerticalCurvedList"/>
    <dgm:cxn modelId="{597C3ABF-D597-E748-846F-35A2018DA6C1}" type="presParOf" srcId="{61DDAB99-F1AB-D249-81AD-8A74D02C8324}" destId="{1E11BF7F-72CE-BA4D-8D4B-29B067FDACAA}" srcOrd="1" destOrd="0" presId="urn:microsoft.com/office/officeart/2008/layout/VerticalCurvedList"/>
    <dgm:cxn modelId="{902E80CA-325B-7440-8B45-6420B3DF797E}" type="presParOf" srcId="{61DDAB99-F1AB-D249-81AD-8A74D02C8324}" destId="{2BE0CF0E-DF6E-A14A-A022-AB98CA07E896}" srcOrd="2" destOrd="0" presId="urn:microsoft.com/office/officeart/2008/layout/VerticalCurvedList"/>
    <dgm:cxn modelId="{88B298C5-A2D9-9D48-8117-831E6D8B038F}" type="presParOf" srcId="{2BE0CF0E-DF6E-A14A-A022-AB98CA07E896}" destId="{D2304D8A-0B19-724D-AE28-0661C99D73D9}" srcOrd="0" destOrd="0" presId="urn:microsoft.com/office/officeart/2008/layout/VerticalCurvedList"/>
    <dgm:cxn modelId="{81021537-04E8-DE43-9707-1C1EA253639C}" type="presParOf" srcId="{61DDAB99-F1AB-D249-81AD-8A74D02C8324}" destId="{D62730BB-D51E-8C41-9CC3-E0D416485B4B}" srcOrd="3" destOrd="0" presId="urn:microsoft.com/office/officeart/2008/layout/VerticalCurvedList"/>
    <dgm:cxn modelId="{A88F2DDF-1C27-314B-B164-A5B5CB2E7B36}" type="presParOf" srcId="{61DDAB99-F1AB-D249-81AD-8A74D02C8324}" destId="{E20E309A-8DC2-424E-864A-07B6E7EBBBDA}" srcOrd="4" destOrd="0" presId="urn:microsoft.com/office/officeart/2008/layout/VerticalCurvedList"/>
    <dgm:cxn modelId="{E6CF7965-A2A1-C749-B75F-63E0A5FD03C3}" type="presParOf" srcId="{E20E309A-8DC2-424E-864A-07B6E7EBBBDA}" destId="{CC86F93F-95C3-7D42-A39B-30994A6B789B}" srcOrd="0" destOrd="0" presId="urn:microsoft.com/office/officeart/2008/layout/VerticalCurvedList"/>
    <dgm:cxn modelId="{D9C73D20-06DA-7941-B70F-2E8484C2FD17}" type="presParOf" srcId="{61DDAB99-F1AB-D249-81AD-8A74D02C8324}" destId="{5DE270F4-8872-304D-99CE-1A627B929E3D}" srcOrd="5" destOrd="0" presId="urn:microsoft.com/office/officeart/2008/layout/VerticalCurvedList"/>
    <dgm:cxn modelId="{DCB02D28-E0CE-4C4A-8637-6059FC24D7F2}" type="presParOf" srcId="{61DDAB99-F1AB-D249-81AD-8A74D02C8324}" destId="{99790255-E7E8-0648-8830-97A2D8197F38}" srcOrd="6" destOrd="0" presId="urn:microsoft.com/office/officeart/2008/layout/VerticalCurvedList"/>
    <dgm:cxn modelId="{D4B8B1F8-88B2-B142-B337-CE18DF58CB10}" type="presParOf" srcId="{99790255-E7E8-0648-8830-97A2D8197F38}" destId="{FC1A0B03-01B1-044E-9622-F17823F1419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D12AB-6490-DF4F-8FC0-10E995A049FA}">
      <dsp:nvSpPr>
        <dsp:cNvPr id="0" name=""/>
        <dsp:cNvSpPr/>
      </dsp:nvSpPr>
      <dsp:spPr>
        <a:xfrm>
          <a:off x="908818" y="1178"/>
          <a:ext cx="2485132" cy="1242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Your Cash Works for You</a:t>
          </a:r>
        </a:p>
      </dsp:txBody>
      <dsp:txXfrm>
        <a:off x="945212" y="37572"/>
        <a:ext cx="2412344" cy="1169778"/>
      </dsp:txXfrm>
    </dsp:sp>
    <dsp:sp modelId="{80A983B2-C239-AE4C-8DC0-873FF02A3459}">
      <dsp:nvSpPr>
        <dsp:cNvPr id="0" name=""/>
        <dsp:cNvSpPr/>
      </dsp:nvSpPr>
      <dsp:spPr>
        <a:xfrm>
          <a:off x="4015233" y="1178"/>
          <a:ext cx="2485132" cy="12425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Growth</a:t>
          </a:r>
        </a:p>
      </dsp:txBody>
      <dsp:txXfrm>
        <a:off x="4051627" y="37572"/>
        <a:ext cx="2412344" cy="1169778"/>
      </dsp:txXfrm>
    </dsp:sp>
    <dsp:sp modelId="{A53FA0D8-4809-AA40-9857-2E0F78D38D13}">
      <dsp:nvSpPr>
        <dsp:cNvPr id="0" name=""/>
        <dsp:cNvSpPr/>
      </dsp:nvSpPr>
      <dsp:spPr>
        <a:xfrm>
          <a:off x="4263747" y="1243744"/>
          <a:ext cx="248513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924"/>
              </a:lnTo>
              <a:lnTo>
                <a:pt x="248513" y="93192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7BD6CD-2ED7-F247-B487-EE25CA66BD50}">
      <dsp:nvSpPr>
        <dsp:cNvPr id="0" name=""/>
        <dsp:cNvSpPr/>
      </dsp:nvSpPr>
      <dsp:spPr>
        <a:xfrm>
          <a:off x="4512260" y="1554385"/>
          <a:ext cx="1988105" cy="12425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Fixed Costs but Rental Growth</a:t>
          </a:r>
        </a:p>
      </dsp:txBody>
      <dsp:txXfrm>
        <a:off x="4548654" y="1590779"/>
        <a:ext cx="1915317" cy="1169778"/>
      </dsp:txXfrm>
    </dsp:sp>
    <dsp:sp modelId="{8D2BD6FE-4683-1946-8B15-3100379DAC22}">
      <dsp:nvSpPr>
        <dsp:cNvPr id="0" name=""/>
        <dsp:cNvSpPr/>
      </dsp:nvSpPr>
      <dsp:spPr>
        <a:xfrm>
          <a:off x="7121649" y="1178"/>
          <a:ext cx="2485132" cy="12425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Bonuses</a:t>
          </a:r>
        </a:p>
      </dsp:txBody>
      <dsp:txXfrm>
        <a:off x="7158043" y="37572"/>
        <a:ext cx="2412344" cy="1169778"/>
      </dsp:txXfrm>
    </dsp:sp>
    <dsp:sp modelId="{52EBE00D-A9B8-7648-A28E-220CA6E78E80}">
      <dsp:nvSpPr>
        <dsp:cNvPr id="0" name=""/>
        <dsp:cNvSpPr/>
      </dsp:nvSpPr>
      <dsp:spPr>
        <a:xfrm>
          <a:off x="7370162" y="1243744"/>
          <a:ext cx="248513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924"/>
              </a:lnTo>
              <a:lnTo>
                <a:pt x="248513" y="93192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2A134-C12B-A441-917E-0C456C6D3CAB}">
      <dsp:nvSpPr>
        <dsp:cNvPr id="0" name=""/>
        <dsp:cNvSpPr/>
      </dsp:nvSpPr>
      <dsp:spPr>
        <a:xfrm>
          <a:off x="7618675" y="1554385"/>
          <a:ext cx="1988105" cy="12425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Principle Pay Down</a:t>
          </a:r>
        </a:p>
      </dsp:txBody>
      <dsp:txXfrm>
        <a:off x="7655069" y="1590779"/>
        <a:ext cx="1915317" cy="1169778"/>
      </dsp:txXfrm>
    </dsp:sp>
    <dsp:sp modelId="{698B777F-191F-0B46-B348-6981DCD8FF9D}">
      <dsp:nvSpPr>
        <dsp:cNvPr id="0" name=""/>
        <dsp:cNvSpPr/>
      </dsp:nvSpPr>
      <dsp:spPr>
        <a:xfrm>
          <a:off x="7370162" y="1243744"/>
          <a:ext cx="248513" cy="2485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5132"/>
              </a:lnTo>
              <a:lnTo>
                <a:pt x="248513" y="24851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18D78-31B8-CB4F-8C95-46EDA654E995}">
      <dsp:nvSpPr>
        <dsp:cNvPr id="0" name=""/>
        <dsp:cNvSpPr/>
      </dsp:nvSpPr>
      <dsp:spPr>
        <a:xfrm>
          <a:off x="7618675" y="3107593"/>
          <a:ext cx="1988105" cy="12425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Appreciation</a:t>
          </a:r>
        </a:p>
      </dsp:txBody>
      <dsp:txXfrm>
        <a:off x="7655069" y="3143987"/>
        <a:ext cx="1915317" cy="11697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9A1B5-CDFF-2F42-A714-5A218C57648F}">
      <dsp:nvSpPr>
        <dsp:cNvPr id="0" name=""/>
        <dsp:cNvSpPr/>
      </dsp:nvSpPr>
      <dsp:spPr>
        <a:xfrm>
          <a:off x="0" y="339192"/>
          <a:ext cx="5861090" cy="807975"/>
        </a:xfrm>
        <a:prstGeom prst="rect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886" tIns="395732" rIns="45488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1900" kern="1200" dirty="0">
              <a:solidFill>
                <a:schemeClr val="bg1"/>
              </a:solidFill>
            </a:rPr>
            <a:t>Rent</a:t>
          </a:r>
        </a:p>
      </dsp:txBody>
      <dsp:txXfrm>
        <a:off x="0" y="339192"/>
        <a:ext cx="5861090" cy="807975"/>
      </dsp:txXfrm>
    </dsp:sp>
    <dsp:sp modelId="{7DB39590-D3DA-FC4C-B35C-44A5C0985A6D}">
      <dsp:nvSpPr>
        <dsp:cNvPr id="0" name=""/>
        <dsp:cNvSpPr/>
      </dsp:nvSpPr>
      <dsp:spPr>
        <a:xfrm>
          <a:off x="293054" y="58752"/>
          <a:ext cx="4102763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5" tIns="0" rIns="15507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Revenue</a:t>
          </a:r>
        </a:p>
      </dsp:txBody>
      <dsp:txXfrm>
        <a:off x="320434" y="86132"/>
        <a:ext cx="4048003" cy="506120"/>
      </dsp:txXfrm>
    </dsp:sp>
    <dsp:sp modelId="{C00DB84F-66B9-454D-8F90-39C412ED9F9E}">
      <dsp:nvSpPr>
        <dsp:cNvPr id="0" name=""/>
        <dsp:cNvSpPr/>
      </dsp:nvSpPr>
      <dsp:spPr>
        <a:xfrm>
          <a:off x="0" y="1530207"/>
          <a:ext cx="5861090" cy="2394000"/>
        </a:xfrm>
        <a:prstGeom prst="rect">
          <a:avLst/>
        </a:prstGeom>
        <a:noFill/>
        <a:ln w="12700" cap="flat" cmpd="sng" algn="ctr">
          <a:solidFill>
            <a:schemeClr val="accent5">
              <a:hueOff val="-3770740"/>
              <a:satOff val="0"/>
              <a:lumOff val="-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886" tIns="395732" rIns="45488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1900" kern="1200" dirty="0">
              <a:solidFill>
                <a:schemeClr val="bg1"/>
              </a:solidFill>
            </a:rPr>
            <a:t>PITI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1900" kern="1200" dirty="0">
              <a:solidFill>
                <a:schemeClr val="bg1"/>
              </a:solidFill>
            </a:rPr>
            <a:t>Principal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1900" kern="1200" dirty="0">
              <a:solidFill>
                <a:schemeClr val="bg1"/>
              </a:solidFill>
            </a:rPr>
            <a:t>Interest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1900" kern="1200" dirty="0">
              <a:solidFill>
                <a:schemeClr val="bg1"/>
              </a:solidFill>
            </a:rPr>
            <a:t>Taxes(Property)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1900" kern="1200" dirty="0">
              <a:solidFill>
                <a:schemeClr val="bg1"/>
              </a:solidFill>
            </a:rPr>
            <a:t>Insurance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1900" kern="1200" dirty="0">
              <a:solidFill>
                <a:schemeClr val="bg1"/>
              </a:solidFill>
            </a:rPr>
            <a:t>Maintenance </a:t>
          </a:r>
        </a:p>
      </dsp:txBody>
      <dsp:txXfrm>
        <a:off x="0" y="1530207"/>
        <a:ext cx="5861090" cy="2394000"/>
      </dsp:txXfrm>
    </dsp:sp>
    <dsp:sp modelId="{26F6E5A4-68E4-9946-BCC1-FC88DD11B9CD}">
      <dsp:nvSpPr>
        <dsp:cNvPr id="0" name=""/>
        <dsp:cNvSpPr/>
      </dsp:nvSpPr>
      <dsp:spPr>
        <a:xfrm>
          <a:off x="293054" y="1249767"/>
          <a:ext cx="4102763" cy="560880"/>
        </a:xfrm>
        <a:prstGeom prst="roundRect">
          <a:avLst/>
        </a:prstGeom>
        <a:solidFill>
          <a:schemeClr val="accent5">
            <a:hueOff val="-3770740"/>
            <a:satOff val="0"/>
            <a:lumOff val="-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5" tIns="0" rIns="15507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Costs</a:t>
          </a:r>
        </a:p>
      </dsp:txBody>
      <dsp:txXfrm>
        <a:off x="320434" y="1277147"/>
        <a:ext cx="4048003" cy="506120"/>
      </dsp:txXfrm>
    </dsp:sp>
    <dsp:sp modelId="{7CFE6023-7DF8-2C4D-BFD9-404081D8FB96}">
      <dsp:nvSpPr>
        <dsp:cNvPr id="0" name=""/>
        <dsp:cNvSpPr/>
      </dsp:nvSpPr>
      <dsp:spPr>
        <a:xfrm>
          <a:off x="0" y="4307247"/>
          <a:ext cx="5861090" cy="1137150"/>
        </a:xfrm>
        <a:prstGeom prst="rect">
          <a:avLst/>
        </a:prstGeom>
        <a:noFill/>
        <a:ln w="12700" cap="flat" cmpd="sng" algn="ctr">
          <a:solidFill>
            <a:schemeClr val="accent5">
              <a:hueOff val="-7541480"/>
              <a:satOff val="0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886" tIns="395732" rIns="45488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1900" kern="1200" dirty="0">
              <a:solidFill>
                <a:schemeClr val="bg1"/>
              </a:solidFill>
            </a:rPr>
            <a:t>Revenue – Costs = $Profit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1900" kern="1200" dirty="0">
              <a:solidFill>
                <a:schemeClr val="bg1"/>
              </a:solidFill>
            </a:rPr>
            <a:t>This is your Cash Flow</a:t>
          </a:r>
        </a:p>
      </dsp:txBody>
      <dsp:txXfrm>
        <a:off x="0" y="4307247"/>
        <a:ext cx="5861090" cy="1137150"/>
      </dsp:txXfrm>
    </dsp:sp>
    <dsp:sp modelId="{FDA33D7A-AC37-834D-A9BF-078DDFE05867}">
      <dsp:nvSpPr>
        <dsp:cNvPr id="0" name=""/>
        <dsp:cNvSpPr/>
      </dsp:nvSpPr>
      <dsp:spPr>
        <a:xfrm>
          <a:off x="293054" y="4026807"/>
          <a:ext cx="4102763" cy="560880"/>
        </a:xfrm>
        <a:prstGeom prst="roundRect">
          <a:avLst/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5" tIns="0" rIns="15507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Profit</a:t>
          </a:r>
        </a:p>
      </dsp:txBody>
      <dsp:txXfrm>
        <a:off x="320434" y="4054187"/>
        <a:ext cx="4048003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EC9AD-51D7-2249-A2B5-D5287C1691DF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9D2016EA-81C9-B442-A57E-3F7A9EB4F38B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Rental API</a:t>
          </a:r>
        </a:p>
      </dsp:txBody>
      <dsp:txXfrm>
        <a:off x="8061" y="5979"/>
        <a:ext cx="3034531" cy="1820718"/>
      </dsp:txXfrm>
    </dsp:sp>
    <dsp:sp modelId="{DAD541C2-319A-DF42-A0B6-0F7DEC0F49B0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14F6EED8-9DAB-E647-9700-38D0BBF1CD93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Min Rent, Avg Rent, Max Rent</a:t>
          </a:r>
        </a:p>
      </dsp:txBody>
      <dsp:txXfrm>
        <a:off x="3740534" y="5979"/>
        <a:ext cx="3034531" cy="1820718"/>
      </dsp:txXfrm>
    </dsp:sp>
    <dsp:sp modelId="{31E286D3-0F94-A345-BA1E-393FFEEE6D10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1E94ECFC-3941-5740-866B-0AD920E0D9FE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Average Rent</a:t>
          </a:r>
        </a:p>
      </dsp:txBody>
      <dsp:txXfrm>
        <a:off x="7473007" y="5979"/>
        <a:ext cx="3034531" cy="1820718"/>
      </dsp:txXfrm>
    </dsp:sp>
    <dsp:sp modelId="{94FA3D73-AFA4-7744-9AF6-CE4E4DB87842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C5910358-D03D-8641-8184-2D7B4135FD5E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Average Rent – Costs = </a:t>
          </a:r>
        </a:p>
      </dsp:txBody>
      <dsp:txXfrm>
        <a:off x="8061" y="2524640"/>
        <a:ext cx="3034531" cy="1820718"/>
      </dsp:txXfrm>
    </dsp:sp>
    <dsp:sp modelId="{E5B262A6-0A34-214F-8099-ADFB59BFFFEE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Average Cash on Cash Return</a:t>
          </a:r>
        </a:p>
      </dsp:txBody>
      <dsp:txXfrm>
        <a:off x="3740534" y="2524640"/>
        <a:ext cx="3034531" cy="18207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88928-C783-3D42-BF0B-92943067D2DC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Collection</a:t>
          </a:r>
        </a:p>
      </dsp:txBody>
      <dsp:txXfrm>
        <a:off x="22940" y="22940"/>
        <a:ext cx="7160195" cy="737360"/>
      </dsp:txXfrm>
    </dsp:sp>
    <dsp:sp modelId="{E3C571A9-F038-AF44-ADAD-CF55BA0F5E6F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1540825"/>
            <a:satOff val="0"/>
            <a:lumOff val="46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Cleaning and Preprocessing</a:t>
          </a:r>
        </a:p>
      </dsp:txBody>
      <dsp:txXfrm>
        <a:off x="627587" y="914964"/>
        <a:ext cx="6937378" cy="737360"/>
      </dsp:txXfrm>
    </dsp:sp>
    <dsp:sp modelId="{F96C5041-0B7E-124C-9263-2E1A7FD080F8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EDA</a:t>
          </a:r>
        </a:p>
      </dsp:txBody>
      <dsp:txXfrm>
        <a:off x="1232233" y="1806988"/>
        <a:ext cx="6937378" cy="737360"/>
      </dsp:txXfrm>
    </dsp:sp>
    <dsp:sp modelId="{E218FDB5-D96D-E14D-A845-C775F57D486B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4622474"/>
            <a:satOff val="0"/>
            <a:lumOff val="1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Modeling</a:t>
          </a:r>
        </a:p>
      </dsp:txBody>
      <dsp:txXfrm>
        <a:off x="1836880" y="2699012"/>
        <a:ext cx="6937378" cy="737360"/>
      </dsp:txXfrm>
    </dsp:sp>
    <dsp:sp modelId="{9A6C5351-72D1-8648-B731-04470FBB8A5D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Conclusions</a:t>
          </a:r>
        </a:p>
      </dsp:txBody>
      <dsp:txXfrm>
        <a:off x="2441527" y="3591037"/>
        <a:ext cx="6937378" cy="737360"/>
      </dsp:txXfrm>
    </dsp:sp>
    <dsp:sp modelId="{56B9D596-C5D3-494A-9097-6FAD94DADF05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702454" y="572200"/>
        <a:ext cx="280008" cy="383102"/>
      </dsp:txXfrm>
    </dsp:sp>
    <dsp:sp modelId="{ADB0A911-DA61-794E-866B-5A9D497C71DB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042907"/>
            <a:satOff val="0"/>
            <a:lumOff val="79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042907"/>
              <a:satOff val="0"/>
              <a:lumOff val="7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307101" y="1464225"/>
        <a:ext cx="280008" cy="383102"/>
      </dsp:txXfrm>
    </dsp:sp>
    <dsp:sp modelId="{9A6EE09E-7DDF-0F41-A710-FF26DA249AC3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085813"/>
            <a:satOff val="0"/>
            <a:lumOff val="158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085813"/>
              <a:satOff val="0"/>
              <a:lumOff val="15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911748" y="2343195"/>
        <a:ext cx="280008" cy="383102"/>
      </dsp:txXfrm>
    </dsp:sp>
    <dsp:sp modelId="{411BE3DB-CBF1-A54A-A5DD-3D4828ED2B1F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128719"/>
            <a:satOff val="0"/>
            <a:lumOff val="237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128719"/>
              <a:satOff val="0"/>
              <a:lumOff val="23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516395" y="3243922"/>
        <a:ext cx="280008" cy="383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1564F-265D-BE45-921C-4CE1FB7A1CBD}">
      <dsp:nvSpPr>
        <dsp:cNvPr id="0" name=""/>
        <dsp:cNvSpPr/>
      </dsp:nvSpPr>
      <dsp:spPr>
        <a:xfrm>
          <a:off x="0" y="346205"/>
          <a:ext cx="461821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8425" tIns="416560" rIns="35842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2020-2022</a:t>
          </a:r>
        </a:p>
      </dsp:txBody>
      <dsp:txXfrm>
        <a:off x="0" y="346205"/>
        <a:ext cx="4618215" cy="850500"/>
      </dsp:txXfrm>
    </dsp:sp>
    <dsp:sp modelId="{B5DA575B-3DAB-F54F-968A-B10653D3C75F}">
      <dsp:nvSpPr>
        <dsp:cNvPr id="0" name=""/>
        <dsp:cNvSpPr/>
      </dsp:nvSpPr>
      <dsp:spPr>
        <a:xfrm>
          <a:off x="230910" y="51005"/>
          <a:ext cx="323275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190" tIns="0" rIns="1221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CA.Gov – Voter Data</a:t>
          </a:r>
        </a:p>
      </dsp:txBody>
      <dsp:txXfrm>
        <a:off x="259731" y="79826"/>
        <a:ext cx="3175108" cy="532758"/>
      </dsp:txXfrm>
    </dsp:sp>
    <dsp:sp modelId="{60066B66-9A58-024F-9C7C-AF4482C2E997}">
      <dsp:nvSpPr>
        <dsp:cNvPr id="0" name=""/>
        <dsp:cNvSpPr/>
      </dsp:nvSpPr>
      <dsp:spPr>
        <a:xfrm>
          <a:off x="0" y="1599906"/>
          <a:ext cx="4618215" cy="119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8425" tIns="416560" rIns="35842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Population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Income</a:t>
          </a:r>
        </a:p>
      </dsp:txBody>
      <dsp:txXfrm>
        <a:off x="0" y="1599906"/>
        <a:ext cx="4618215" cy="1197000"/>
      </dsp:txXfrm>
    </dsp:sp>
    <dsp:sp modelId="{8FD32950-195C-434B-A0C5-5666BD5E10D8}">
      <dsp:nvSpPr>
        <dsp:cNvPr id="0" name=""/>
        <dsp:cNvSpPr/>
      </dsp:nvSpPr>
      <dsp:spPr>
        <a:xfrm>
          <a:off x="230910" y="1304706"/>
          <a:ext cx="323275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190" tIns="0" rIns="1221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Census Info 2021</a:t>
          </a:r>
        </a:p>
      </dsp:txBody>
      <dsp:txXfrm>
        <a:off x="259731" y="1333527"/>
        <a:ext cx="3175108" cy="532758"/>
      </dsp:txXfrm>
    </dsp:sp>
    <dsp:sp modelId="{14C47F15-F79D-5841-A5B1-C45168D10D6C}">
      <dsp:nvSpPr>
        <dsp:cNvPr id="0" name=""/>
        <dsp:cNvSpPr/>
      </dsp:nvSpPr>
      <dsp:spPr>
        <a:xfrm>
          <a:off x="0" y="3200106"/>
          <a:ext cx="461821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8425" tIns="416560" rIns="35842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Propstream.com</a:t>
          </a:r>
        </a:p>
      </dsp:txBody>
      <dsp:txXfrm>
        <a:off x="0" y="3200106"/>
        <a:ext cx="4618215" cy="850500"/>
      </dsp:txXfrm>
    </dsp:sp>
    <dsp:sp modelId="{788F729F-6DDC-C349-AED2-9B69EA710E90}">
      <dsp:nvSpPr>
        <dsp:cNvPr id="0" name=""/>
        <dsp:cNvSpPr/>
      </dsp:nvSpPr>
      <dsp:spPr>
        <a:xfrm>
          <a:off x="230910" y="2904906"/>
          <a:ext cx="323275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190" tIns="0" rIns="1221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Real Estate Listings</a:t>
          </a:r>
        </a:p>
      </dsp:txBody>
      <dsp:txXfrm>
        <a:off x="259731" y="2933727"/>
        <a:ext cx="3175108" cy="532758"/>
      </dsp:txXfrm>
    </dsp:sp>
    <dsp:sp modelId="{354B02D6-4F54-464E-A699-B97DC8FCF5BE}">
      <dsp:nvSpPr>
        <dsp:cNvPr id="0" name=""/>
        <dsp:cNvSpPr/>
      </dsp:nvSpPr>
      <dsp:spPr>
        <a:xfrm>
          <a:off x="0" y="4453806"/>
          <a:ext cx="461821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8425" tIns="416560" rIns="35842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API</a:t>
          </a:r>
        </a:p>
      </dsp:txBody>
      <dsp:txXfrm>
        <a:off x="0" y="4453806"/>
        <a:ext cx="4618215" cy="850500"/>
      </dsp:txXfrm>
    </dsp:sp>
    <dsp:sp modelId="{9560647B-6A5C-C144-B497-415EC32ED784}">
      <dsp:nvSpPr>
        <dsp:cNvPr id="0" name=""/>
        <dsp:cNvSpPr/>
      </dsp:nvSpPr>
      <dsp:spPr>
        <a:xfrm>
          <a:off x="230910" y="4158606"/>
          <a:ext cx="323275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190" tIns="0" rIns="1221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Rental Listings</a:t>
          </a:r>
        </a:p>
      </dsp:txBody>
      <dsp:txXfrm>
        <a:off x="259731" y="4187427"/>
        <a:ext cx="3175108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62FB6-BBFD-8448-9557-844491473876}">
      <dsp:nvSpPr>
        <dsp:cNvPr id="0" name=""/>
        <dsp:cNvSpPr/>
      </dsp:nvSpPr>
      <dsp:spPr>
        <a:xfrm>
          <a:off x="-5055278" y="-774483"/>
          <a:ext cx="6020383" cy="6020383"/>
        </a:xfrm>
        <a:prstGeom prst="blockArc">
          <a:avLst>
            <a:gd name="adj1" fmla="val 18900000"/>
            <a:gd name="adj2" fmla="val 2700000"/>
            <a:gd name="adj3" fmla="val 3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1BF7F-72CE-BA4D-8D4B-29B067FDACAA}">
      <dsp:nvSpPr>
        <dsp:cNvPr id="0" name=""/>
        <dsp:cNvSpPr/>
      </dsp:nvSpPr>
      <dsp:spPr>
        <a:xfrm>
          <a:off x="620716" y="447141"/>
          <a:ext cx="4431005" cy="894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83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 large portion of this project was spent on Data Collection and creating one Data Set</a:t>
          </a:r>
          <a:endParaRPr lang="en-US" sz="1800" kern="1200" dirty="0"/>
        </a:p>
      </dsp:txBody>
      <dsp:txXfrm>
        <a:off x="620716" y="447141"/>
        <a:ext cx="4431005" cy="894283"/>
      </dsp:txXfrm>
    </dsp:sp>
    <dsp:sp modelId="{D2304D8A-0B19-724D-AE28-0661C99D73D9}">
      <dsp:nvSpPr>
        <dsp:cNvPr id="0" name=""/>
        <dsp:cNvSpPr/>
      </dsp:nvSpPr>
      <dsp:spPr>
        <a:xfrm>
          <a:off x="61789" y="335356"/>
          <a:ext cx="1117854" cy="11178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730BB-D51E-8C41-9CC3-E0D416485B4B}">
      <dsp:nvSpPr>
        <dsp:cNvPr id="0" name=""/>
        <dsp:cNvSpPr/>
      </dsp:nvSpPr>
      <dsp:spPr>
        <a:xfrm>
          <a:off x="945788" y="1788566"/>
          <a:ext cx="4105933" cy="894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83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Final Data Set (14546 , 261)* </a:t>
          </a:r>
          <a:endParaRPr lang="en-US" sz="1800" kern="1200" dirty="0"/>
        </a:p>
      </dsp:txBody>
      <dsp:txXfrm>
        <a:off x="945788" y="1788566"/>
        <a:ext cx="4105933" cy="894283"/>
      </dsp:txXfrm>
    </dsp:sp>
    <dsp:sp modelId="{CC86F93F-95C3-7D42-A39B-30994A6B789B}">
      <dsp:nvSpPr>
        <dsp:cNvPr id="0" name=""/>
        <dsp:cNvSpPr/>
      </dsp:nvSpPr>
      <dsp:spPr>
        <a:xfrm>
          <a:off x="386861" y="1676781"/>
          <a:ext cx="1117854" cy="11178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270F4-8872-304D-99CE-1A627B929E3D}">
      <dsp:nvSpPr>
        <dsp:cNvPr id="0" name=""/>
        <dsp:cNvSpPr/>
      </dsp:nvSpPr>
      <dsp:spPr>
        <a:xfrm>
          <a:off x="620716" y="3129991"/>
          <a:ext cx="4431005" cy="894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83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All Nulls Removed</a:t>
          </a:r>
          <a:endParaRPr lang="en-US" sz="1800" kern="1200" dirty="0"/>
        </a:p>
      </dsp:txBody>
      <dsp:txXfrm>
        <a:off x="620716" y="3129991"/>
        <a:ext cx="4431005" cy="894283"/>
      </dsp:txXfrm>
    </dsp:sp>
    <dsp:sp modelId="{FC1A0B03-01B1-044E-9622-F17823F1419E}">
      <dsp:nvSpPr>
        <dsp:cNvPr id="0" name=""/>
        <dsp:cNvSpPr/>
      </dsp:nvSpPr>
      <dsp:spPr>
        <a:xfrm>
          <a:off x="61789" y="3018205"/>
          <a:ext cx="1117854" cy="11178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2/22/23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9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8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5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3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9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Capstone Project: </a:t>
            </a:r>
            <a:br>
              <a:rPr lang="en-US" sz="5400" spc="400" dirty="0">
                <a:solidFill>
                  <a:schemeClr val="bg1"/>
                </a:solidFill>
              </a:rPr>
            </a:br>
            <a:r>
              <a:rPr lang="en-US" sz="5400" spc="400" dirty="0">
                <a:solidFill>
                  <a:schemeClr val="bg1"/>
                </a:solidFill>
              </a:rPr>
              <a:t>cashflow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Preet Sekhon</a:t>
            </a:r>
          </a:p>
          <a:p>
            <a:r>
              <a:rPr lang="en-US" dirty="0"/>
              <a:t>01.13.23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92CD6-3913-89C0-4E58-06CF35127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30" y="1598246"/>
            <a:ext cx="4554659" cy="50348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1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Cash on Cash Return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1CB31-6B18-A642-CBF1-836B09E0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57F2E-43F0-115A-80C6-5B87A6719B5D}"/>
              </a:ext>
            </a:extLst>
          </p:cNvPr>
          <p:cNvSpPr txBox="1"/>
          <p:nvPr/>
        </p:nvSpPr>
        <p:spPr>
          <a:xfrm>
            <a:off x="6006427" y="1799432"/>
            <a:ext cx="520834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Q: What is a good cash-on-cash return?</a:t>
            </a:r>
            <a:endParaRPr lang="en-US" sz="20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sz="2000" b="1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 It depends on the investor, the local market, and your expectations of future value appreciation. Some real estate </a:t>
            </a:r>
            <a:r>
              <a:rPr lang="en-US" sz="2400" b="0" i="1" dirty="0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investors are happy with a safe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and predictable </a:t>
            </a:r>
            <a:r>
              <a:rPr lang="en-US" sz="2400" b="0" i="1" dirty="0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CoC return of 7% – 10%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while others will only consider a property with a cash-on-cash return of at least 15%.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Stessa, A Roofstock Company</a:t>
            </a:r>
          </a:p>
        </p:txBody>
      </p:sp>
    </p:spTree>
    <p:extLst>
      <p:ext uri="{BB962C8B-B14F-4D97-AF65-F5344CB8AC3E}">
        <p14:creationId xmlns:p14="http://schemas.microsoft.com/office/powerpoint/2010/main" val="346850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41EB1-6C17-D877-CE91-B301812B8B06}"/>
              </a:ext>
            </a:extLst>
          </p:cNvPr>
          <p:cNvSpPr txBox="1"/>
          <p:nvPr/>
        </p:nvSpPr>
        <p:spPr>
          <a:xfrm>
            <a:off x="2264234" y="2750001"/>
            <a:ext cx="9089566" cy="3626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Target Feature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8546" y="224937"/>
            <a:ext cx="1465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17892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2AE0B83-E20E-C0C3-8541-A31563C387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783007"/>
              </p:ext>
            </p:extLst>
          </p:nvPr>
        </p:nvGraphicFramePr>
        <p:xfrm>
          <a:off x="960510" y="109166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365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84093-6BE8-16CD-F069-78915868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Science Workflow</a:t>
            </a:r>
          </a:p>
        </p:txBody>
      </p: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41A51-3F87-B8F1-46FE-C4A39A6E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1358" y="6133916"/>
            <a:ext cx="36339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capstone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6141D-7F21-BB53-F8EE-BCA13AC8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1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948-FFFD-C61E-DC31-DA00987CE00B}"/>
              </a:ext>
            </a:extLst>
          </p:cNvPr>
          <p:cNvSpPr txBox="1"/>
          <p:nvPr/>
        </p:nvSpPr>
        <p:spPr>
          <a:xfrm>
            <a:off x="3506755" y="365125"/>
            <a:ext cx="71612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Science Workflow</a:t>
            </a:r>
          </a:p>
        </p:txBody>
      </p:sp>
      <p:sp>
        <p:nvSpPr>
          <p:cNvPr id="54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27906"/>
            <a:ext cx="340878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CD42F-AEDB-B7D7-1EDB-A3FEAAE8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602BB8D-D588-C35E-660C-906BD2C615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087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026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1955A-2B7F-BF41-DFA0-4DBDC071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24937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Workflow: Collection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BB161-D192-FB55-3CEB-11551565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46DD1226-7F49-90FA-CBCC-A9B6524A7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557931"/>
              </p:ext>
            </p:extLst>
          </p:nvPr>
        </p:nvGraphicFramePr>
        <p:xfrm>
          <a:off x="455825" y="1277751"/>
          <a:ext cx="4618215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A06E908-E1CD-E040-0876-530FA3FD3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661353"/>
              </p:ext>
            </p:extLst>
          </p:nvPr>
        </p:nvGraphicFramePr>
        <p:xfrm>
          <a:off x="5990701" y="1114050"/>
          <a:ext cx="5745474" cy="3913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158">
                  <a:extLst>
                    <a:ext uri="{9D8B030D-6E8A-4147-A177-3AD203B41FA5}">
                      <a16:colId xmlns:a16="http://schemas.microsoft.com/office/drawing/2014/main" val="3265012707"/>
                    </a:ext>
                  </a:extLst>
                </a:gridCol>
                <a:gridCol w="1915158">
                  <a:extLst>
                    <a:ext uri="{9D8B030D-6E8A-4147-A177-3AD203B41FA5}">
                      <a16:colId xmlns:a16="http://schemas.microsoft.com/office/drawing/2014/main" val="128511551"/>
                    </a:ext>
                  </a:extLst>
                </a:gridCol>
                <a:gridCol w="1915158">
                  <a:extLst>
                    <a:ext uri="{9D8B030D-6E8A-4147-A177-3AD203B41FA5}">
                      <a16:colId xmlns:a16="http://schemas.microsoft.com/office/drawing/2014/main" val="2751190663"/>
                    </a:ext>
                  </a:extLst>
                </a:gridCol>
              </a:tblGrid>
              <a:tr h="7826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390783"/>
                  </a:ext>
                </a:extLst>
              </a:tr>
              <a:tr h="7826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Voter 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623320"/>
                  </a:ext>
                </a:extLst>
              </a:tr>
              <a:tr h="7826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Census 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521352"/>
                  </a:ext>
                </a:extLst>
              </a:tr>
              <a:tr h="7826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 Estate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22,639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534566"/>
                  </a:ext>
                </a:extLst>
              </a:tr>
              <a:tr h="7826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Rental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349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594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7DF6BB-EADF-4BE6-B8A3-E5E4194BC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Rectangle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FA8E14-96F8-4586-A373-ED9589C64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8050" b="1589"/>
          <a:stretch/>
        </p:blipFill>
        <p:spPr>
          <a:xfrm>
            <a:off x="20" y="8313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814F6-C13B-385B-79A7-55EC94370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30" y="1598246"/>
            <a:ext cx="4554659" cy="5034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88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D1A81-A1BE-EA5B-1CA9-A2FF6DBA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24937"/>
            <a:ext cx="4114800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Workflow: Cleaning and preprocessing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E8681-C61F-8DA6-D756-59E873CE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79F222E-1CB2-55EF-5560-A908713C2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835451"/>
              </p:ext>
            </p:extLst>
          </p:nvPr>
        </p:nvGraphicFramePr>
        <p:xfrm>
          <a:off x="5837055" y="1569827"/>
          <a:ext cx="5113344" cy="4471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Graphic 18" descr="Hourglass Full with solid fill">
            <a:extLst>
              <a:ext uri="{FF2B5EF4-FFF2-40B4-BE49-F238E27FC236}">
                <a16:creationId xmlns:a16="http://schemas.microsoft.com/office/drawing/2014/main" id="{0E9AC993-B573-CD58-FA7F-1BFD17CA6E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7954" y="2111497"/>
            <a:ext cx="791982" cy="791982"/>
          </a:xfrm>
          <a:prstGeom prst="rect">
            <a:avLst/>
          </a:prstGeom>
        </p:spPr>
      </p:pic>
      <p:pic>
        <p:nvPicPr>
          <p:cNvPr id="23" name="Graphic 22" descr="Race Flag outline">
            <a:extLst>
              <a:ext uri="{FF2B5EF4-FFF2-40B4-BE49-F238E27FC236}">
                <a16:creationId xmlns:a16="http://schemas.microsoft.com/office/drawing/2014/main" id="{5BED4D92-C6C1-22F6-E895-522CB1905A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59738" y="3348335"/>
            <a:ext cx="914400" cy="914400"/>
          </a:xfrm>
          <a:prstGeom prst="rect">
            <a:avLst/>
          </a:prstGeom>
        </p:spPr>
      </p:pic>
      <p:pic>
        <p:nvPicPr>
          <p:cNvPr id="26" name="Graphic 25" descr="Warning outline">
            <a:extLst>
              <a:ext uri="{FF2B5EF4-FFF2-40B4-BE49-F238E27FC236}">
                <a16:creationId xmlns:a16="http://schemas.microsoft.com/office/drawing/2014/main" id="{BD005646-19F1-561C-13D0-65EA4D905C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96745" y="46414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9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2BD09-B4B9-19E0-CD3F-FE8FF2CEE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2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Dat</a:t>
            </a:r>
            <a:r>
              <a:rPr lang="en-US" sz="72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Analysis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06580-E7D6-D214-417D-66673E5A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5757" y="623907"/>
            <a:ext cx="36339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Data Science Workflow</a:t>
            </a:r>
          </a:p>
        </p:txBody>
      </p:sp>
      <p:sp>
        <p:nvSpPr>
          <p:cNvPr id="3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0DBF5-DF14-1DD7-1C6C-790ABF6A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39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29" y="407619"/>
            <a:ext cx="9679449" cy="110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</a:t>
            </a:r>
          </a:p>
        </p:txBody>
      </p:sp>
      <p:cxnSp>
        <p:nvCxnSpPr>
          <p:cNvPr id="53" name="Straight Connector 4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058B5-812C-ABA9-E051-68272EF84473}"/>
              </a:ext>
            </a:extLst>
          </p:cNvPr>
          <p:cNvSpPr txBox="1"/>
          <p:nvPr/>
        </p:nvSpPr>
        <p:spPr>
          <a:xfrm>
            <a:off x="994872" y="1931757"/>
            <a:ext cx="3974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14.8% of Listings are Profitable</a:t>
            </a:r>
          </a:p>
        </p:txBody>
      </p:sp>
      <p:pic>
        <p:nvPicPr>
          <p:cNvPr id="3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5E175488-6306-EACF-D092-B090BE78D9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70458" y="1268044"/>
            <a:ext cx="7034169" cy="4702976"/>
          </a:xfrm>
        </p:spPr>
      </p:pic>
    </p:spTree>
    <p:extLst>
      <p:ext uri="{BB962C8B-B14F-4D97-AF65-F5344CB8AC3E}">
        <p14:creationId xmlns:p14="http://schemas.microsoft.com/office/powerpoint/2010/main" val="101987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53E19-5BB5-31EA-DB35-2B00DDF4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1358" y="6133916"/>
            <a:ext cx="36339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D97C2-053F-426B-36C1-22B53E7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418A60B3-D177-1CDF-5449-0227FCB3C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66" y="341848"/>
            <a:ext cx="9076716" cy="57356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E6E87C-4988-277C-06D2-D79D949E6586}"/>
              </a:ext>
            </a:extLst>
          </p:cNvPr>
          <p:cNvSpPr txBox="1"/>
          <p:nvPr/>
        </p:nvSpPr>
        <p:spPr>
          <a:xfrm>
            <a:off x="9507018" y="1262886"/>
            <a:ext cx="2334462" cy="3720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i="0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Less Bedrooms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i="0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i="0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Less Expensive Homes</a:t>
            </a:r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0001DB8A-8A64-58BA-B45F-9253A6D5D837}"/>
              </a:ext>
            </a:extLst>
          </p:cNvPr>
          <p:cNvSpPr/>
          <p:nvPr/>
        </p:nvSpPr>
        <p:spPr>
          <a:xfrm>
            <a:off x="9406788" y="1201187"/>
            <a:ext cx="2434692" cy="4328356"/>
          </a:xfrm>
          <a:prstGeom prst="flowChartAlternateProcess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32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39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7" y="979783"/>
            <a:ext cx="9679449" cy="110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  <p:cxnSp>
        <p:nvCxnSpPr>
          <p:cNvPr id="53" name="Straight Connector 4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7FB120D-FD8E-EB46-A98E-B551A384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404" y="1269515"/>
            <a:ext cx="5379822" cy="4700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058B5-812C-ABA9-E051-68272EF84473}"/>
              </a:ext>
            </a:extLst>
          </p:cNvPr>
          <p:cNvSpPr txBox="1"/>
          <p:nvPr/>
        </p:nvSpPr>
        <p:spPr>
          <a:xfrm>
            <a:off x="1431781" y="2430119"/>
            <a:ext cx="39746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Highest Correlation to our Target Feature is associated with Renters who are Families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Real Estate Discussion</a:t>
            </a:r>
          </a:p>
          <a:p>
            <a:r>
              <a:rPr lang="en-US" dirty="0"/>
              <a:t>Data Science Workflow</a:t>
            </a:r>
          </a:p>
          <a:p>
            <a:r>
              <a:rPr lang="en-US" dirty="0"/>
              <a:t>Findings</a:t>
            </a:r>
          </a:p>
          <a:p>
            <a:r>
              <a:rPr lang="en-US" dirty="0"/>
              <a:t>Recommendations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capstone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2BD09-B4B9-19E0-CD3F-FE8FF2CEE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1167738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72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06580-E7D6-D214-417D-66673E5A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5757" y="623907"/>
            <a:ext cx="36339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Data Science Workflow</a:t>
            </a:r>
          </a:p>
        </p:txBody>
      </p:sp>
      <p:sp>
        <p:nvSpPr>
          <p:cNvPr id="3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0DBF5-DF14-1DD7-1C6C-790ABF6A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55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7C64C2-FC09-4323-A32D-5DCB300AD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2518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1298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6978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3EB04-D361-609D-220E-442EBD36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Capstone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06DE0-C264-2398-1C9B-F2E59BE7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27930-3F91-85B9-35D2-F4A890837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132" y="120378"/>
            <a:ext cx="8656529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Linear Regression </a:t>
            </a:r>
            <a:r>
              <a:rPr lang="en-US" sz="7200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52102E7-71B2-A641-40F5-B60FA02FB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15483"/>
              </p:ext>
            </p:extLst>
          </p:nvPr>
        </p:nvGraphicFramePr>
        <p:xfrm>
          <a:off x="1546700" y="3080666"/>
          <a:ext cx="878405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014">
                  <a:extLst>
                    <a:ext uri="{9D8B030D-6E8A-4147-A177-3AD203B41FA5}">
                      <a16:colId xmlns:a16="http://schemas.microsoft.com/office/drawing/2014/main" val="1301928932"/>
                    </a:ext>
                  </a:extLst>
                </a:gridCol>
                <a:gridCol w="2196014">
                  <a:extLst>
                    <a:ext uri="{9D8B030D-6E8A-4147-A177-3AD203B41FA5}">
                      <a16:colId xmlns:a16="http://schemas.microsoft.com/office/drawing/2014/main" val="4281138691"/>
                    </a:ext>
                  </a:extLst>
                </a:gridCol>
                <a:gridCol w="2196014">
                  <a:extLst>
                    <a:ext uri="{9D8B030D-6E8A-4147-A177-3AD203B41FA5}">
                      <a16:colId xmlns:a16="http://schemas.microsoft.com/office/drawing/2014/main" val="3574935375"/>
                    </a:ext>
                  </a:extLst>
                </a:gridCol>
                <a:gridCol w="2196014">
                  <a:extLst>
                    <a:ext uri="{9D8B030D-6E8A-4147-A177-3AD203B41FA5}">
                      <a16:colId xmlns:a16="http://schemas.microsoft.com/office/drawing/2014/main" val="881592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Regression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788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31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2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5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77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73D169-A3BD-0569-3C5A-9232152AFFDF}"/>
              </a:ext>
            </a:extLst>
          </p:cNvPr>
          <p:cNvSpPr txBox="1"/>
          <p:nvPr/>
        </p:nvSpPr>
        <p:spPr>
          <a:xfrm>
            <a:off x="4523362" y="1840983"/>
            <a:ext cx="4581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With GridSearch CV</a:t>
            </a:r>
          </a:p>
        </p:txBody>
      </p:sp>
    </p:spTree>
    <p:extLst>
      <p:ext uri="{BB962C8B-B14F-4D97-AF65-F5344CB8AC3E}">
        <p14:creationId xmlns:p14="http://schemas.microsoft.com/office/powerpoint/2010/main" val="3943501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7C64C2-FC09-4323-A32D-5DCB300AD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2518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1298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6978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3EB04-D361-609D-220E-442EBD36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Capstone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06DE0-C264-2398-1C9B-F2E59BE7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27930-3F91-85B9-35D2-F4A890837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140" y="-28845"/>
            <a:ext cx="9299616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Pivot:</a:t>
            </a:r>
            <a:br>
              <a:rPr lang="en-US" sz="7200" dirty="0">
                <a:solidFill>
                  <a:srgbClr val="FFC000"/>
                </a:solidFill>
              </a:rPr>
            </a:br>
            <a:r>
              <a:rPr lang="en-US" sz="4400" dirty="0">
                <a:solidFill>
                  <a:srgbClr val="FFC000"/>
                </a:solidFill>
              </a:rPr>
              <a:t>Linear Regression to Classification</a:t>
            </a:r>
            <a:endParaRPr lang="en-US" sz="7200" kern="1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EAFC6F-4D04-8CB1-16E8-6FE80E483327}"/>
              </a:ext>
            </a:extLst>
          </p:cNvPr>
          <p:cNvSpPr txBox="1"/>
          <p:nvPr/>
        </p:nvSpPr>
        <p:spPr>
          <a:xfrm>
            <a:off x="1357745" y="2633791"/>
            <a:ext cx="775854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After much consideration and Regression Modeling the decision was made to shift to Classification Models. Our new target variable, Target Cash Flow Positivity(TCFP) was created. </a:t>
            </a:r>
          </a:p>
          <a:p>
            <a:endParaRPr lang="en-US" sz="2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Average Cash on Cash Return above or equal to 4% makes TCFP = 1(True), lower than 4% = 0(False).</a:t>
            </a:r>
          </a:p>
          <a:p>
            <a:endParaRPr lang="en-US" sz="2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Distribution of TCFP:</a:t>
            </a:r>
          </a:p>
          <a:p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1 - 5.6%</a:t>
            </a:r>
          </a:p>
          <a:p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0 - 94.4%</a:t>
            </a:r>
          </a:p>
        </p:txBody>
      </p:sp>
    </p:spTree>
    <p:extLst>
      <p:ext uri="{BB962C8B-B14F-4D97-AF65-F5344CB8AC3E}">
        <p14:creationId xmlns:p14="http://schemas.microsoft.com/office/powerpoint/2010/main" val="722103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7C64C2-FC09-4323-A32D-5DCB300AD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2518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1298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6978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3EB04-D361-609D-220E-442EBD36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Capstone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06DE0-C264-2398-1C9B-F2E59BE7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27930-3F91-85B9-35D2-F4A890837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267" y="-339085"/>
            <a:ext cx="9299616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Unbalanced Data</a:t>
            </a:r>
            <a:endParaRPr lang="en-US" sz="7200" kern="1200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EAFC6F-4D04-8CB1-16E8-6FE80E483327}"/>
              </a:ext>
            </a:extLst>
          </p:cNvPr>
          <p:cNvSpPr txBox="1"/>
          <p:nvPr/>
        </p:nvSpPr>
        <p:spPr>
          <a:xfrm>
            <a:off x="1884802" y="2992683"/>
            <a:ext cx="77585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Since our distribution of our target variable was so un-balanced we employed SMOTEENN in our Models.</a:t>
            </a:r>
          </a:p>
          <a:p>
            <a:endParaRPr lang="en-US" sz="2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SMOTEENN is a technique that resamples the data and creates synthetic samples using KNN.</a:t>
            </a:r>
          </a:p>
          <a:p>
            <a:endParaRPr lang="en-US" sz="2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C82FE-2774-ECBE-8DC2-49831816BAB5}"/>
              </a:ext>
            </a:extLst>
          </p:cNvPr>
          <p:cNvSpPr txBox="1"/>
          <p:nvPr/>
        </p:nvSpPr>
        <p:spPr>
          <a:xfrm>
            <a:off x="9120425" y="986928"/>
            <a:ext cx="172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1 - 5.6%</a:t>
            </a:r>
          </a:p>
          <a:p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0 - 94.4%</a:t>
            </a:r>
          </a:p>
        </p:txBody>
      </p:sp>
    </p:spTree>
    <p:extLst>
      <p:ext uri="{BB962C8B-B14F-4D97-AF65-F5344CB8AC3E}">
        <p14:creationId xmlns:p14="http://schemas.microsoft.com/office/powerpoint/2010/main" val="3715681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7C64C2-FC09-4323-A32D-5DCB300AD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2518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1298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6978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3EB04-D361-609D-220E-442EBD36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Capstone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06DE0-C264-2398-1C9B-F2E59BE7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27930-3F91-85B9-35D2-F4A890837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132" y="120378"/>
            <a:ext cx="8656529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Classification </a:t>
            </a:r>
            <a:r>
              <a:rPr lang="en-US" sz="7200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52102E7-71B2-A641-40F5-B60FA02FB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73709"/>
              </p:ext>
            </p:extLst>
          </p:nvPr>
        </p:nvGraphicFramePr>
        <p:xfrm>
          <a:off x="1565173" y="2840521"/>
          <a:ext cx="8784055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811">
                  <a:extLst>
                    <a:ext uri="{9D8B030D-6E8A-4147-A177-3AD203B41FA5}">
                      <a16:colId xmlns:a16="http://schemas.microsoft.com/office/drawing/2014/main" val="1301928932"/>
                    </a:ext>
                  </a:extLst>
                </a:gridCol>
                <a:gridCol w="1756811">
                  <a:extLst>
                    <a:ext uri="{9D8B030D-6E8A-4147-A177-3AD203B41FA5}">
                      <a16:colId xmlns:a16="http://schemas.microsoft.com/office/drawing/2014/main" val="4281138691"/>
                    </a:ext>
                  </a:extLst>
                </a:gridCol>
                <a:gridCol w="1756811">
                  <a:extLst>
                    <a:ext uri="{9D8B030D-6E8A-4147-A177-3AD203B41FA5}">
                      <a16:colId xmlns:a16="http://schemas.microsoft.com/office/drawing/2014/main" val="3574935375"/>
                    </a:ext>
                  </a:extLst>
                </a:gridCol>
                <a:gridCol w="1756811">
                  <a:extLst>
                    <a:ext uri="{9D8B030D-6E8A-4147-A177-3AD203B41FA5}">
                      <a16:colId xmlns:a16="http://schemas.microsoft.com/office/drawing/2014/main" val="881592201"/>
                    </a:ext>
                  </a:extLst>
                </a:gridCol>
                <a:gridCol w="1756811">
                  <a:extLst>
                    <a:ext uri="{9D8B030D-6E8A-4147-A177-3AD203B41FA5}">
                      <a16:colId xmlns:a16="http://schemas.microsoft.com/office/drawing/2014/main" val="3439334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Brier Score</a:t>
                      </a:r>
                    </a:p>
                    <a:p>
                      <a:pPr algn="ctr"/>
                      <a:r>
                        <a:rPr lang="en-US" dirty="0"/>
                        <a:t>Train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Brier Score</a:t>
                      </a:r>
                    </a:p>
                    <a:p>
                      <a:pPr algn="ctr"/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 Train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  <a:p>
                      <a:pPr algn="ctr"/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788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2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75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XGBoost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.044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.047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.962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.949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67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ACC216-ADE6-82FF-53EB-A472C8417D35}"/>
              </a:ext>
            </a:extLst>
          </p:cNvPr>
          <p:cNvSpPr txBox="1"/>
          <p:nvPr/>
        </p:nvSpPr>
        <p:spPr>
          <a:xfrm>
            <a:off x="1487055" y="5394636"/>
            <a:ext cx="4645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Brier Score is better if lower</a:t>
            </a:r>
          </a:p>
          <a:p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All models used SMOTEENN and BayesSearchCV</a:t>
            </a:r>
          </a:p>
        </p:txBody>
      </p:sp>
    </p:spTree>
    <p:extLst>
      <p:ext uri="{BB962C8B-B14F-4D97-AF65-F5344CB8AC3E}">
        <p14:creationId xmlns:p14="http://schemas.microsoft.com/office/powerpoint/2010/main" val="2168388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3EB04-D361-609D-220E-442EBD36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3437" y="358958"/>
            <a:ext cx="36339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Capstone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32C3948-379B-AB56-871F-52E96D10FF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51088" y="3806095"/>
            <a:ext cx="3090646" cy="254205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446F53A-F0C8-0093-EC92-007AAE153D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20" y="3800921"/>
            <a:ext cx="3090646" cy="2542058"/>
          </a:xfrm>
          <a:prstGeom prst="rect">
            <a:avLst/>
          </a:prstGeom>
        </p:spPr>
      </p:pic>
      <p:sp>
        <p:nvSpPr>
          <p:cNvPr id="3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3897779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449154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4981365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06DE0-C264-2398-1C9B-F2E59BE7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8EB2B-FC30-DBA0-89AF-50EEE6501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478" y="541520"/>
            <a:ext cx="8656529" cy="23448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Classification </a:t>
            </a:r>
            <a:r>
              <a:rPr lang="en-US" sz="7200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Models:</a:t>
            </a:r>
            <a:br>
              <a:rPr lang="en-US" sz="7200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17" name="Picture 1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D7A3794-B070-D38A-1279-A3B572B9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656" y="797040"/>
            <a:ext cx="3594864" cy="29529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DA081D-B8EE-2D93-ACB8-2EA436D42501}"/>
              </a:ext>
            </a:extLst>
          </p:cNvPr>
          <p:cNvSpPr/>
          <p:nvPr/>
        </p:nvSpPr>
        <p:spPr>
          <a:xfrm>
            <a:off x="7084291" y="724083"/>
            <a:ext cx="3777673" cy="3025881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CB96A-6FCC-EDCF-3DE8-9DAEF51A973A}"/>
              </a:ext>
            </a:extLst>
          </p:cNvPr>
          <p:cNvSpPr txBox="1"/>
          <p:nvPr/>
        </p:nvSpPr>
        <p:spPr>
          <a:xfrm>
            <a:off x="7696617" y="3381703"/>
            <a:ext cx="3269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C000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rgbClr val="FFC000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C000"/>
                </a:solidFill>
                <a:highlight>
                  <a:srgbClr val="FFFF00"/>
                </a:highlight>
              </a:rPr>
              <a:t>Precision Score: 94.9%</a:t>
            </a:r>
          </a:p>
          <a:p>
            <a:endParaRPr lang="en-US" dirty="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56A48-BD38-8820-C3E2-DB5C0A02823D}"/>
              </a:ext>
            </a:extLst>
          </p:cNvPr>
          <p:cNvSpPr txBox="1"/>
          <p:nvPr/>
        </p:nvSpPr>
        <p:spPr>
          <a:xfrm>
            <a:off x="758536" y="6239145"/>
            <a:ext cx="2815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Precision Score: 71.0%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6E026-2913-5AB9-0541-46280FE0001C}"/>
              </a:ext>
            </a:extLst>
          </p:cNvPr>
          <p:cNvSpPr txBox="1"/>
          <p:nvPr/>
        </p:nvSpPr>
        <p:spPr>
          <a:xfrm>
            <a:off x="4105656" y="62229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Precision Score: 792%</a:t>
            </a:r>
          </a:p>
        </p:txBody>
      </p:sp>
    </p:spTree>
    <p:extLst>
      <p:ext uri="{BB962C8B-B14F-4D97-AF65-F5344CB8AC3E}">
        <p14:creationId xmlns:p14="http://schemas.microsoft.com/office/powerpoint/2010/main" val="243675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7C64C2-FC09-4323-A32D-5DCB300AD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2518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1298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6978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3EB04-D361-609D-220E-442EBD36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Capstone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06DE0-C264-2398-1C9B-F2E59BE7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ADC667B-6E0C-5BEF-F4B2-6D0A3D3E0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7512" y="821124"/>
            <a:ext cx="8812165" cy="8869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XGBoost Feature Importance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99D5D1B4-824E-BC38-CC49-E648BF0B6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133717"/>
              </p:ext>
            </p:extLst>
          </p:nvPr>
        </p:nvGraphicFramePr>
        <p:xfrm>
          <a:off x="2032000" y="2305309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89735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59686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Importance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22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Median Household Income -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11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Single Family Residence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.054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141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Median Household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23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2020 Turnout Eligible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29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Child Dependency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7225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A4D86AD-7428-542C-13A7-91504DF82D16}"/>
              </a:ext>
            </a:extLst>
          </p:cNvPr>
          <p:cNvSpPr txBox="1"/>
          <p:nvPr/>
        </p:nvSpPr>
        <p:spPr>
          <a:xfrm>
            <a:off x="2382982" y="5325596"/>
            <a:ext cx="7049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*Coincide with our Heat Maps from EDA</a:t>
            </a:r>
          </a:p>
        </p:txBody>
      </p:sp>
    </p:spTree>
    <p:extLst>
      <p:ext uri="{BB962C8B-B14F-4D97-AF65-F5344CB8AC3E}">
        <p14:creationId xmlns:p14="http://schemas.microsoft.com/office/powerpoint/2010/main" val="412734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F8945-C7C3-AFDE-75D2-389B0E9A8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dirty="0">
                <a:solidFill>
                  <a:schemeClr val="bg1"/>
                </a:solidFill>
              </a:rPr>
              <a:t>Recommendations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D97C2-053F-426B-36C1-22B53E7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031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39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73" y="-307126"/>
            <a:ext cx="10408503" cy="110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1" i="0" kern="1200" cap="all" baseline="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Task 1A</a:t>
            </a:r>
            <a:r>
              <a:rPr lang="en-US" sz="25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Top 5 city/counties for ou</a:t>
            </a:r>
            <a:r>
              <a:rPr lang="en-US" sz="2500" b="1" cap="all" dirty="0">
                <a:solidFill>
                  <a:srgbClr val="FFFFFF"/>
                </a:solidFill>
              </a:rPr>
              <a:t>r top correlated feature</a:t>
            </a:r>
            <a:endParaRPr lang="en-US" sz="2500" b="1" i="0" kern="1200" cap="all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3" name="Straight Connector 4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B715857E-8CD3-3C80-09D0-DCB3535BF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414" y="1324272"/>
            <a:ext cx="5362269" cy="3560231"/>
          </a:xfr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7E5766A-0933-2466-FEE0-0F65029A7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054" y="1324272"/>
            <a:ext cx="5107575" cy="3574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F5A553-DF32-E6AD-B5BD-7C5DA5EB35F4}"/>
              </a:ext>
            </a:extLst>
          </p:cNvPr>
          <p:cNvSpPr txBox="1"/>
          <p:nvPr/>
        </p:nvSpPr>
        <p:spPr>
          <a:xfrm>
            <a:off x="715890" y="5146210"/>
            <a:ext cx="7913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Population % 5-9 Years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6.2% Average per County</a:t>
            </a:r>
          </a:p>
        </p:txBody>
      </p:sp>
    </p:spTree>
    <p:extLst>
      <p:ext uri="{BB962C8B-B14F-4D97-AF65-F5344CB8AC3E}">
        <p14:creationId xmlns:p14="http://schemas.microsoft.com/office/powerpoint/2010/main" val="4098347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39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73" y="-307126"/>
            <a:ext cx="9679449" cy="110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i="0" kern="1200" cap="all" baseline="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Task 1b</a:t>
            </a:r>
            <a:r>
              <a:rPr lang="en-US" sz="24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top 5 cities/counties for </a:t>
            </a:r>
            <a:r>
              <a:rPr lang="en-US" sz="2400" b="1" cap="all" dirty="0">
                <a:solidFill>
                  <a:srgbClr val="FFFFFF"/>
                </a:solidFill>
              </a:rPr>
              <a:t>future correlation feature rich market</a:t>
            </a:r>
            <a:endParaRPr lang="en-US" sz="2400" b="1" i="0" kern="1200" cap="all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3" name="Straight Connector 4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D74AA-60AD-4374-43A7-D928B375B206}"/>
              </a:ext>
            </a:extLst>
          </p:cNvPr>
          <p:cNvSpPr txBox="1"/>
          <p:nvPr/>
        </p:nvSpPr>
        <p:spPr>
          <a:xfrm>
            <a:off x="529414" y="5082752"/>
            <a:ext cx="7913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Population % under 5 Years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5.7% Average per County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C809589-79AD-6975-DF0E-56F31BEC8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4" y="1168354"/>
            <a:ext cx="5350647" cy="3552515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F653507-C25F-B99E-C2CE-4901BD4C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71" y="1168354"/>
            <a:ext cx="4976429" cy="35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2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FD33B50-DCFC-4FC8-86E6-220C10042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Rectangle">
            <a:extLst>
              <a:ext uri="{FF2B5EF4-FFF2-40B4-BE49-F238E27FC236}">
                <a16:creationId xmlns:a16="http://schemas.microsoft.com/office/drawing/2014/main" id="{B0C822EA-49C6-4B57-89F4-2F6A5436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3609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268" y="698643"/>
            <a:ext cx="5243394" cy="21766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</a:t>
            </a:r>
            <a:br>
              <a:rPr lang="en-US" sz="6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Statement</a:t>
            </a:r>
          </a:p>
        </p:txBody>
      </p:sp>
      <p:sp>
        <p:nvSpPr>
          <p:cNvPr id="3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0016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796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4476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9" name="Straight Connector">
            <a:extLst>
              <a:ext uri="{FF2B5EF4-FFF2-40B4-BE49-F238E27FC236}">
                <a16:creationId xmlns:a16="http://schemas.microsoft.com/office/drawing/2014/main" id="{C27ECE09-20A7-4AE8-973B-F66776C11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6166" y="3571818"/>
            <a:ext cx="8137634" cy="2428292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A group of large investors are pooling their money together to add real estate to their portfolio. Are you able to design a strategy on how best to allocate capital?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39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73" y="-298813"/>
            <a:ext cx="9679449" cy="110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i="0" kern="1200" cap="all" baseline="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Task 2:</a:t>
            </a:r>
            <a:r>
              <a:rPr lang="en-US" sz="24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Top 10 cities or counties for </a:t>
            </a:r>
            <a:r>
              <a:rPr lang="en-US" sz="2400" b="1" i="0" kern="1200" cap="all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coc</a:t>
            </a:r>
            <a:r>
              <a:rPr lang="en-US" sz="24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%</a:t>
            </a:r>
          </a:p>
        </p:txBody>
      </p:sp>
      <p:cxnSp>
        <p:nvCxnSpPr>
          <p:cNvPr id="53" name="Straight Connector 4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DAF3BB8-5A6D-3DA2-04AF-0419A72A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6" y="1178500"/>
            <a:ext cx="5392716" cy="3612941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49A37EE-C4E3-A662-DE85-6B76467F7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606" y="1178500"/>
            <a:ext cx="5187270" cy="36129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644862-056E-3410-EC40-ACA32033A7D2}"/>
              </a:ext>
            </a:extLst>
          </p:cNvPr>
          <p:cNvSpPr txBox="1"/>
          <p:nvPr/>
        </p:nvSpPr>
        <p:spPr>
          <a:xfrm>
            <a:off x="994872" y="5221224"/>
            <a:ext cx="7390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more Focused Strategy will drive a Higher CoC Return. On average, over double. </a:t>
            </a:r>
          </a:p>
        </p:txBody>
      </p:sp>
    </p:spTree>
    <p:extLst>
      <p:ext uri="{BB962C8B-B14F-4D97-AF65-F5344CB8AC3E}">
        <p14:creationId xmlns:p14="http://schemas.microsoft.com/office/powerpoint/2010/main" val="3395719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39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53" name="Straight Connector 4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058B5-812C-ABA9-E051-68272EF84473}"/>
              </a:ext>
            </a:extLst>
          </p:cNvPr>
          <p:cNvSpPr txBox="1"/>
          <p:nvPr/>
        </p:nvSpPr>
        <p:spPr>
          <a:xfrm>
            <a:off x="7732604" y="1350042"/>
            <a:ext cx="39746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For our 3</a:t>
            </a:r>
            <a:r>
              <a:rPr lang="en-US" sz="3200" baseline="30000" dirty="0">
                <a:solidFill>
                  <a:schemeClr val="bg1"/>
                </a:solidFill>
              </a:rPr>
              <a:t>rd</a:t>
            </a:r>
            <a:r>
              <a:rPr lang="en-US" sz="3200" dirty="0">
                <a:solidFill>
                  <a:schemeClr val="bg1"/>
                </a:solidFill>
              </a:rPr>
              <a:t> part of our Investment Strategy we will be hyper focused and target specific Zip Codes and Bedroom Counts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2313CB95-A841-A6E0-736A-AE9CDC78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47" y="1465720"/>
            <a:ext cx="6018871" cy="430762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E3B4136-70B1-BD05-BAD0-EFF9C3810662}"/>
              </a:ext>
            </a:extLst>
          </p:cNvPr>
          <p:cNvSpPr txBox="1">
            <a:spLocks/>
          </p:cNvSpPr>
          <p:nvPr/>
        </p:nvSpPr>
        <p:spPr>
          <a:xfrm>
            <a:off x="143673" y="-298813"/>
            <a:ext cx="9679449" cy="1105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all" dirty="0">
                <a:solidFill>
                  <a:schemeClr val="accent6">
                    <a:lumMod val="75000"/>
                  </a:schemeClr>
                </a:solidFill>
              </a:rPr>
              <a:t>Task 3:</a:t>
            </a:r>
            <a:r>
              <a:rPr lang="en-US" sz="2400" b="1" cap="all" dirty="0">
                <a:solidFill>
                  <a:srgbClr val="FFFFFF"/>
                </a:solidFill>
              </a:rPr>
              <a:t> By Zip and Bedroom count</a:t>
            </a:r>
          </a:p>
        </p:txBody>
      </p:sp>
    </p:spTree>
    <p:extLst>
      <p:ext uri="{BB962C8B-B14F-4D97-AF65-F5344CB8AC3E}">
        <p14:creationId xmlns:p14="http://schemas.microsoft.com/office/powerpoint/2010/main" val="729878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52166BF-0946-419E-A3F5-F3510C5B2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!!Rectangle">
            <a:extLst>
              <a:ext uri="{FF2B5EF4-FFF2-40B4-BE49-F238E27FC236}">
                <a16:creationId xmlns:a16="http://schemas.microsoft.com/office/drawing/2014/main" id="{1E902070-A0E4-4756-B623-BA0AC4066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6" name="Picture 55" descr="A 3D pattern of ring shapes connected by lines">
            <a:extLst>
              <a:ext uri="{FF2B5EF4-FFF2-40B4-BE49-F238E27FC236}">
                <a16:creationId xmlns:a16="http://schemas.microsoft.com/office/drawing/2014/main" id="{45D2A780-DB8F-82FE-62F7-A6B590099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-14396" y="-37409"/>
            <a:ext cx="1219198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E3B4136-70B1-BD05-BAD0-EFF9C3810662}"/>
              </a:ext>
            </a:extLst>
          </p:cNvPr>
          <p:cNvSpPr txBox="1">
            <a:spLocks/>
          </p:cNvSpPr>
          <p:nvPr/>
        </p:nvSpPr>
        <p:spPr>
          <a:xfrm>
            <a:off x="850449" y="379352"/>
            <a:ext cx="5257801" cy="2466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Overall Strategy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058B5-812C-ABA9-E051-68272EF84473}"/>
              </a:ext>
            </a:extLst>
          </p:cNvPr>
          <p:cNvSpPr txBox="1"/>
          <p:nvPr/>
        </p:nvSpPr>
        <p:spPr>
          <a:xfrm>
            <a:off x="3844229" y="2717872"/>
            <a:ext cx="7509571" cy="32822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</a:rPr>
              <a:t>After further review of Tasks 1-3, look for opportunities to cluster investments. Clustering will provide a reduction of overhead and allow for a certain amount of scalability.</a:t>
            </a:r>
          </a:p>
        </p:txBody>
      </p:sp>
    </p:spTree>
    <p:extLst>
      <p:ext uri="{BB962C8B-B14F-4D97-AF65-F5344CB8AC3E}">
        <p14:creationId xmlns:p14="http://schemas.microsoft.com/office/powerpoint/2010/main" val="2358282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Capstone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 and Comments?</a:t>
            </a:r>
          </a:p>
        </p:txBody>
      </p:sp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F8945-C7C3-AFDE-75D2-389B0E9A8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dirty="0">
                <a:solidFill>
                  <a:schemeClr val="bg1"/>
                </a:solidFill>
              </a:rPr>
              <a:t>Appendix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D97C2-053F-426B-36C1-22B53E7D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26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B448C-1AE4-D873-42B4-81B9771D9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Invest for the Now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D0A1D-9522-21F1-B544-532D2D0A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5387" y="224937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Capstone</a:t>
            </a:r>
            <a:endParaRPr lang="en-US" b="1" i="0" kern="1200" cap="all" spc="10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B5E3C-891F-BF40-1D25-8ABFEA28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8546" y="224937"/>
            <a:ext cx="1465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8" y="81499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8" y="104429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42198" y="1268720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0A1657-4FB9-14E9-A89F-996E2EF96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86357"/>
              </p:ext>
            </p:extLst>
          </p:nvPr>
        </p:nvGraphicFramePr>
        <p:xfrm>
          <a:off x="5412259" y="1909285"/>
          <a:ext cx="6779743" cy="3854430"/>
        </p:xfrm>
        <a:graphic>
          <a:graphicData uri="http://schemas.openxmlformats.org/drawingml/2006/table">
            <a:tbl>
              <a:tblPr firstRow="1" bandRow="1"/>
              <a:tblGrid>
                <a:gridCol w="2268421">
                  <a:extLst>
                    <a:ext uri="{9D8B030D-6E8A-4147-A177-3AD203B41FA5}">
                      <a16:colId xmlns:a16="http://schemas.microsoft.com/office/drawing/2014/main" val="297777457"/>
                    </a:ext>
                  </a:extLst>
                </a:gridCol>
                <a:gridCol w="1632744">
                  <a:extLst>
                    <a:ext uri="{9D8B030D-6E8A-4147-A177-3AD203B41FA5}">
                      <a16:colId xmlns:a16="http://schemas.microsoft.com/office/drawing/2014/main" val="4157758866"/>
                    </a:ext>
                  </a:extLst>
                </a:gridCol>
                <a:gridCol w="1907093">
                  <a:extLst>
                    <a:ext uri="{9D8B030D-6E8A-4147-A177-3AD203B41FA5}">
                      <a16:colId xmlns:a16="http://schemas.microsoft.com/office/drawing/2014/main" val="3941392279"/>
                    </a:ext>
                  </a:extLst>
                </a:gridCol>
                <a:gridCol w="971485">
                  <a:extLst>
                    <a:ext uri="{9D8B030D-6E8A-4147-A177-3AD203B41FA5}">
                      <a16:colId xmlns:a16="http://schemas.microsoft.com/office/drawing/2014/main" val="2173060595"/>
                    </a:ext>
                  </a:extLst>
                </a:gridCol>
              </a:tblGrid>
              <a:tr h="912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Percent 5 to 9 years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i="0" u="sng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County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i="0" u="sng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Median Rent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i="0" u="sng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663156"/>
                  </a:ext>
                </a:extLst>
              </a:tr>
              <a:tr h="507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8.4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Merced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$1,824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554768"/>
                  </a:ext>
                </a:extLst>
              </a:tr>
              <a:tr h="507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Sutter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$1,920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553891"/>
                  </a:ext>
                </a:extLst>
              </a:tr>
              <a:tr h="507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Tulare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$1,728.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146215"/>
                  </a:ext>
                </a:extLst>
              </a:tr>
              <a:tr h="507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Fresno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$1,834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30961"/>
                  </a:ext>
                </a:extLst>
              </a:tr>
              <a:tr h="912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Monterey County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$2,402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21104" marR="21104" marT="211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608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23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B448C-1AE4-D873-42B4-81B9771D9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Invest for the Future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D0A1D-9522-21F1-B544-532D2D0A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5387" y="224937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Capstone</a:t>
            </a:r>
            <a:endParaRPr lang="en-US" b="1" i="0" kern="1200" cap="all" spc="10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B5E3C-891F-BF40-1D25-8ABFEA28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8546" y="224937"/>
            <a:ext cx="1465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8" y="81499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8" y="104429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42198" y="1268720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F2D1E5-CB37-23E4-4900-7D8E1220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581369"/>
              </p:ext>
            </p:extLst>
          </p:nvPr>
        </p:nvGraphicFramePr>
        <p:xfrm>
          <a:off x="5255677" y="1861040"/>
          <a:ext cx="6582096" cy="4252709"/>
        </p:xfrm>
        <a:graphic>
          <a:graphicData uri="http://schemas.openxmlformats.org/drawingml/2006/table">
            <a:tbl>
              <a:tblPr/>
              <a:tblGrid>
                <a:gridCol w="1645524">
                  <a:extLst>
                    <a:ext uri="{9D8B030D-6E8A-4147-A177-3AD203B41FA5}">
                      <a16:colId xmlns:a16="http://schemas.microsoft.com/office/drawing/2014/main" val="618373172"/>
                    </a:ext>
                  </a:extLst>
                </a:gridCol>
                <a:gridCol w="1645524">
                  <a:extLst>
                    <a:ext uri="{9D8B030D-6E8A-4147-A177-3AD203B41FA5}">
                      <a16:colId xmlns:a16="http://schemas.microsoft.com/office/drawing/2014/main" val="350960837"/>
                    </a:ext>
                  </a:extLst>
                </a:gridCol>
                <a:gridCol w="1645524">
                  <a:extLst>
                    <a:ext uri="{9D8B030D-6E8A-4147-A177-3AD203B41FA5}">
                      <a16:colId xmlns:a16="http://schemas.microsoft.com/office/drawing/2014/main" val="2559480132"/>
                    </a:ext>
                  </a:extLst>
                </a:gridCol>
                <a:gridCol w="1645524">
                  <a:extLst>
                    <a:ext uri="{9D8B030D-6E8A-4147-A177-3AD203B41FA5}">
                      <a16:colId xmlns:a16="http://schemas.microsoft.com/office/drawing/2014/main" val="1317306964"/>
                    </a:ext>
                  </a:extLst>
                </a:gridCol>
              </a:tblGrid>
              <a:tr h="160768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Median Rent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Percent Under 5 years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County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808313"/>
                  </a:ext>
                </a:extLst>
              </a:tr>
              <a:tr h="44083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$1,893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Yuba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613724"/>
                  </a:ext>
                </a:extLst>
              </a:tr>
              <a:tr h="44083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$1,660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Kern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545771"/>
                  </a:ext>
                </a:extLst>
              </a:tr>
              <a:tr h="44083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$1,729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Merced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0274698"/>
                  </a:ext>
                </a:extLst>
              </a:tr>
              <a:tr h="44083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$1,825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Tulare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932486"/>
                  </a:ext>
                </a:extLst>
              </a:tr>
              <a:tr h="44083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$1,835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Fresno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0439"/>
                  </a:ext>
                </a:extLst>
              </a:tr>
              <a:tr h="44083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$1,896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Stanislaus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76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83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10" name="Picture 9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51E5B846-4BEB-3363-93D4-13F61634D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27598"/>
            <a:ext cx="7772400" cy="580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39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7" y="979783"/>
            <a:ext cx="9679449" cy="110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  <p:cxnSp>
        <p:nvCxnSpPr>
          <p:cNvPr id="53" name="Straight Connector 4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058B5-812C-ABA9-E051-68272EF84473}"/>
              </a:ext>
            </a:extLst>
          </p:cNvPr>
          <p:cNvSpPr txBox="1"/>
          <p:nvPr/>
        </p:nvSpPr>
        <p:spPr>
          <a:xfrm>
            <a:off x="2690954" y="2085066"/>
            <a:ext cx="3974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Negative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EE2E238-4305-E941-5F31-174D18E9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830" y="1321720"/>
            <a:ext cx="5884147" cy="48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4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9AC41306-97BF-67C8-DCB4-FA3D677C6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912" y="612367"/>
            <a:ext cx="10619943" cy="56332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06927-16E2-2180-8DDC-5B4BC938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47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84093-6BE8-16CD-F069-78915868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 Estate</a:t>
            </a:r>
          </a:p>
        </p:txBody>
      </p: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41A51-3F87-B8F1-46FE-C4A39A6E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1358" y="6133916"/>
            <a:ext cx="36339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Capstone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6141D-7F21-BB53-F8EE-BCA13AC8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391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84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3 Rules of Real Estate</a:t>
            </a: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9D77D1-E75B-B724-5F69-6C48BC740B53}"/>
              </a:ext>
            </a:extLst>
          </p:cNvPr>
          <p:cNvSpPr/>
          <p:nvPr/>
        </p:nvSpPr>
        <p:spPr>
          <a:xfrm>
            <a:off x="6273371" y="1766296"/>
            <a:ext cx="437331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Cash 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1CE3E4-F640-724B-78DE-D2338F891B9A}"/>
              </a:ext>
            </a:extLst>
          </p:cNvPr>
          <p:cNvSpPr/>
          <p:nvPr/>
        </p:nvSpPr>
        <p:spPr>
          <a:xfrm>
            <a:off x="6273370" y="4635348"/>
            <a:ext cx="437331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Cash Flow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EA4AEA-85B3-8CC6-0DED-CD9C6466A7CD}"/>
              </a:ext>
            </a:extLst>
          </p:cNvPr>
          <p:cNvSpPr/>
          <p:nvPr/>
        </p:nvSpPr>
        <p:spPr>
          <a:xfrm>
            <a:off x="6273370" y="3222251"/>
            <a:ext cx="437331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Cash Flow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DF100-73C0-8BFC-FBC2-16A8527C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Why Invest for Cash Flow?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27906"/>
            <a:ext cx="340878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5D3C5-C35F-0122-3AA9-AD88BB44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B29B68B-D610-115C-6CEC-1F7570F06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3822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509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7C64C2-FC09-4323-A32D-5DCB300AD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960D6-5385-37E3-269E-C27365CE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22" y="591829"/>
            <a:ext cx="3939688" cy="5583126"/>
          </a:xfrm>
        </p:spPr>
        <p:txBody>
          <a:bodyPr>
            <a:normAutofit/>
          </a:bodyPr>
          <a:lstStyle/>
          <a:p>
            <a:r>
              <a:rPr lang="en-US" sz="8100" b="1" dirty="0">
                <a:solidFill>
                  <a:schemeClr val="bg1"/>
                </a:solidFill>
              </a:rPr>
              <a:t>CASH FLOW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2518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1298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6978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BA92A-E4F0-130C-9898-66333DF9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45263B6-B7A8-F4C8-518D-839EDEFB4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81095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5946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21F7D-05DD-02D7-8497-441C03CB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1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Costs</a:t>
            </a:r>
            <a:endParaRPr lang="en-US" sz="8100" dirty="0">
              <a:solidFill>
                <a:schemeClr val="bg1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A3F0D-35F4-8445-3F18-B192B2CE9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025" y="840917"/>
            <a:ext cx="6245265" cy="486724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Initial Cost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Referenced as the first “Cash” in Cash on Cash Return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25% Down Payment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Monthly Costs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Mortgage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Principle</a:t>
            </a:r>
          </a:p>
          <a:p>
            <a:pPr lvl="3"/>
            <a:r>
              <a:rPr lang="en-US" sz="2000" dirty="0">
                <a:solidFill>
                  <a:schemeClr val="bg1"/>
                </a:solidFill>
              </a:rPr>
              <a:t>79% of ‘MLS_Amount'</a:t>
            </a:r>
          </a:p>
          <a:p>
            <a:pPr lvl="4"/>
            <a:r>
              <a:rPr lang="en-US" sz="2000" dirty="0">
                <a:solidFill>
                  <a:schemeClr val="bg1"/>
                </a:solidFill>
              </a:rPr>
              <a:t>Remaining 75% </a:t>
            </a:r>
          </a:p>
          <a:p>
            <a:pPr lvl="4"/>
            <a:r>
              <a:rPr lang="en-US" sz="2000" dirty="0">
                <a:solidFill>
                  <a:schemeClr val="bg1"/>
                </a:solidFill>
              </a:rPr>
              <a:t>Closing Costs = 4% of ‘MLS_Amount’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30 Year Fixed Rate Mortgage</a:t>
            </a:r>
          </a:p>
          <a:p>
            <a:pPr lvl="3"/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6.5% Interest Rate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Property Tax = .71% of ‘MLS_Amount’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Insurance = .25% of ‘MLS_Amount’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Maintenance = .3% of ‘MLS_Amount’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FC02A-B197-3C1C-0B29-B3A0E593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4600" y="5102458"/>
            <a:ext cx="1629200" cy="2168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8DA9DAA-006C-4F4B-980E-E3DF019B24E2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33325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92CD6-3913-89C0-4E58-06CF35127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30" y="1598246"/>
            <a:ext cx="4554659" cy="50348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1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Cash oN Cash Return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CC990-BC81-305F-232A-973B82CA3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082" y="2239779"/>
            <a:ext cx="5010506" cy="2696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4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Cash Flow</a:t>
            </a:r>
          </a:p>
          <a:p>
            <a:pPr marL="0" indent="0" algn="ctr">
              <a:buNone/>
            </a:pPr>
            <a:r>
              <a:rPr lang="en-US" sz="4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Divided by </a:t>
            </a:r>
          </a:p>
          <a:p>
            <a:pPr marL="0" indent="0" algn="ctr">
              <a:buNone/>
            </a:pPr>
            <a:r>
              <a:rPr lang="en-US" sz="4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Initial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1CB31-6B18-A642-CBF1-836B09E0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4601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F1B1B8-5A9B-4E1F-8C4E-7AAE2CCA0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TM89338750</Template>
  <TotalTime>0</TotalTime>
  <Words>1002</Words>
  <Application>Microsoft Macintosh PowerPoint</Application>
  <PresentationFormat>Widescreen</PresentationFormat>
  <Paragraphs>319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Open Sans</vt:lpstr>
      <vt:lpstr>Univers</vt:lpstr>
      <vt:lpstr>Wingdings</vt:lpstr>
      <vt:lpstr>GradientUnivers</vt:lpstr>
      <vt:lpstr>Capstone Project:  cashflow</vt:lpstr>
      <vt:lpstr> Agenda</vt:lpstr>
      <vt:lpstr>Problem Statement</vt:lpstr>
      <vt:lpstr>Real Estate</vt:lpstr>
      <vt:lpstr>The 3 Rules of Real Estate</vt:lpstr>
      <vt:lpstr>Why Invest for Cash Flow?</vt:lpstr>
      <vt:lpstr>CASH FLOW</vt:lpstr>
      <vt:lpstr>Costs</vt:lpstr>
      <vt:lpstr>Cash oN Cash Return</vt:lpstr>
      <vt:lpstr>Cash on Cash Return</vt:lpstr>
      <vt:lpstr>PowerPoint Presentation</vt:lpstr>
      <vt:lpstr>Data Science Workflow</vt:lpstr>
      <vt:lpstr>PowerPoint Presentation</vt:lpstr>
      <vt:lpstr>PowerPoint Presentation</vt:lpstr>
      <vt:lpstr>The Data</vt:lpstr>
      <vt:lpstr>Exploratory Data Analysis</vt:lpstr>
      <vt:lpstr>Distribution</vt:lpstr>
      <vt:lpstr>PowerPoint Presentation</vt:lpstr>
      <vt:lpstr>Heat Map</vt:lpstr>
      <vt:lpstr>Modeling</vt:lpstr>
      <vt:lpstr>Linear Regression Models</vt:lpstr>
      <vt:lpstr>Pivot: Linear Regression to Classification</vt:lpstr>
      <vt:lpstr>Unbalanced Data</vt:lpstr>
      <vt:lpstr>Classification Models</vt:lpstr>
      <vt:lpstr>Classification Models: Confusion Matrix</vt:lpstr>
      <vt:lpstr>XGBoost Feature Importance</vt:lpstr>
      <vt:lpstr>Recommendations</vt:lpstr>
      <vt:lpstr>Task 1A: Top 5 city/counties for our top correlated feature</vt:lpstr>
      <vt:lpstr>Task 1b: top 5 cities/counties for future correlation feature rich market</vt:lpstr>
      <vt:lpstr>Task 2: Top 10 cities or counties for coc%</vt:lpstr>
      <vt:lpstr>PowerPoint Presentation</vt:lpstr>
      <vt:lpstr>PowerPoint Presentation</vt:lpstr>
      <vt:lpstr>Thank you</vt:lpstr>
      <vt:lpstr>Appendix</vt:lpstr>
      <vt:lpstr>Invest for the Now</vt:lpstr>
      <vt:lpstr>Invest for the Future</vt:lpstr>
      <vt:lpstr>PowerPoint Presentation</vt:lpstr>
      <vt:lpstr>Heat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2023-02-22T23:43:04Z</cp:lastPrinted>
  <dcterms:created xsi:type="dcterms:W3CDTF">2020-09-01T22:58:10Z</dcterms:created>
  <dcterms:modified xsi:type="dcterms:W3CDTF">2023-02-22T23:43:29Z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